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364" r:id="rId3"/>
    <p:sldId id="293" r:id="rId4"/>
    <p:sldId id="379" r:id="rId5"/>
    <p:sldId id="380" r:id="rId6"/>
    <p:sldId id="297" r:id="rId7"/>
    <p:sldId id="389" r:id="rId8"/>
    <p:sldId id="388" r:id="rId9"/>
    <p:sldId id="281" r:id="rId10"/>
    <p:sldId id="283" r:id="rId11"/>
    <p:sldId id="404" r:id="rId12"/>
    <p:sldId id="397" r:id="rId13"/>
    <p:sldId id="258" r:id="rId14"/>
    <p:sldId id="375" r:id="rId15"/>
    <p:sldId id="285" r:id="rId16"/>
    <p:sldId id="257" r:id="rId17"/>
    <p:sldId id="403" r:id="rId18"/>
    <p:sldId id="399" r:id="rId19"/>
    <p:sldId id="400" r:id="rId20"/>
    <p:sldId id="376" r:id="rId21"/>
    <p:sldId id="370" r:id="rId22"/>
    <p:sldId id="371" r:id="rId23"/>
    <p:sldId id="395" r:id="rId24"/>
    <p:sldId id="396" r:id="rId25"/>
    <p:sldId id="265" r:id="rId26"/>
    <p:sldId id="264" r:id="rId27"/>
    <p:sldId id="263" r:id="rId28"/>
    <p:sldId id="261" r:id="rId29"/>
    <p:sldId id="398" r:id="rId30"/>
    <p:sldId id="393" r:id="rId3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2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365DB0-FDF8-4C4D-8A3F-9A77B397207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BF2B18D3-B860-4E8E-94EF-2C2545077028}">
      <dgm:prSet phldrT="[Text]"/>
      <dgm:spPr/>
      <dgm:t>
        <a:bodyPr/>
        <a:lstStyle/>
        <a:p>
          <a:r>
            <a:rPr lang="sv-SE" dirty="0"/>
            <a:t>Vilka kunskaper och färdigheter behöver våra elever för att uppnå viktiga mål?</a:t>
          </a:r>
        </a:p>
      </dgm:t>
    </dgm:pt>
    <dgm:pt modelId="{F7999AF1-49E0-4617-AD9A-3B0EE417E30A}" type="parTrans" cxnId="{6BCF792E-52E8-4076-8107-EE0D3EE8A256}">
      <dgm:prSet/>
      <dgm:spPr/>
      <dgm:t>
        <a:bodyPr/>
        <a:lstStyle/>
        <a:p>
          <a:endParaRPr lang="sv-SE"/>
        </a:p>
      </dgm:t>
    </dgm:pt>
    <dgm:pt modelId="{0E2B7382-C188-45DD-BD11-A25E666AB335}" type="sibTrans" cxnId="{6BCF792E-52E8-4076-8107-EE0D3EE8A256}">
      <dgm:prSet/>
      <dgm:spPr/>
      <dgm:t>
        <a:bodyPr/>
        <a:lstStyle/>
        <a:p>
          <a:endParaRPr lang="sv-SE"/>
        </a:p>
      </dgm:t>
    </dgm:pt>
    <dgm:pt modelId="{3EF74B69-6608-4FBA-91E7-3451D29B69C2}">
      <dgm:prSet phldrT="[Text]"/>
      <dgm:spPr/>
      <dgm:t>
        <a:bodyPr/>
        <a:lstStyle/>
        <a:p>
          <a:r>
            <a:rPr lang="sv-SE" dirty="0"/>
            <a:t>Vilka kunskaper och färdigheter behöver vi som professionella för att tillgodose våra elevers behov?</a:t>
          </a:r>
        </a:p>
      </dgm:t>
    </dgm:pt>
    <dgm:pt modelId="{5C1284FD-4E1C-4C4D-B56C-1D44E40C2BB9}" type="parTrans" cxnId="{57FC9849-2AED-4145-92BD-FF232F8BF5CB}">
      <dgm:prSet/>
      <dgm:spPr/>
      <dgm:t>
        <a:bodyPr/>
        <a:lstStyle/>
        <a:p>
          <a:endParaRPr lang="sv-SE"/>
        </a:p>
      </dgm:t>
    </dgm:pt>
    <dgm:pt modelId="{127F458E-8C84-4AE4-96E8-AE92F6B36B2C}" type="sibTrans" cxnId="{57FC9849-2AED-4145-92BD-FF232F8BF5CB}">
      <dgm:prSet/>
      <dgm:spPr/>
      <dgm:t>
        <a:bodyPr/>
        <a:lstStyle/>
        <a:p>
          <a:endParaRPr lang="sv-SE"/>
        </a:p>
      </dgm:t>
    </dgm:pt>
    <dgm:pt modelId="{233E4C84-AC8B-451F-9C99-018432CC9A36}">
      <dgm:prSet phldrT="[Text]"/>
      <dgm:spPr/>
      <dgm:t>
        <a:bodyPr/>
        <a:lstStyle/>
        <a:p>
          <a:r>
            <a:rPr lang="sv-SE" dirty="0"/>
            <a:t>Fördjupa de professionella kunskaperna och finslipa den professionella förmågan</a:t>
          </a:r>
        </a:p>
      </dgm:t>
    </dgm:pt>
    <dgm:pt modelId="{567AD7CB-9C46-4432-95A5-08AAE492E15F}" type="parTrans" cxnId="{E254262E-A489-43DD-A333-183CB01388BA}">
      <dgm:prSet/>
      <dgm:spPr/>
      <dgm:t>
        <a:bodyPr/>
        <a:lstStyle/>
        <a:p>
          <a:endParaRPr lang="sv-SE"/>
        </a:p>
      </dgm:t>
    </dgm:pt>
    <dgm:pt modelId="{9EF6AD71-5DEB-414C-9192-58213D54311C}" type="sibTrans" cxnId="{E254262E-A489-43DD-A333-183CB01388BA}">
      <dgm:prSet/>
      <dgm:spPr/>
      <dgm:t>
        <a:bodyPr/>
        <a:lstStyle/>
        <a:p>
          <a:endParaRPr lang="sv-SE"/>
        </a:p>
      </dgm:t>
    </dgm:pt>
    <dgm:pt modelId="{65CDF174-A23A-4BFC-9CB9-462F3EABC9D4}">
      <dgm:prSet phldrT="[Text]"/>
      <dgm:spPr/>
      <dgm:t>
        <a:bodyPr/>
        <a:lstStyle/>
        <a:p>
          <a:r>
            <a:rPr lang="sv-SE" dirty="0"/>
            <a:t>Låta eleverna uppleva lärande på ett nytt sätt</a:t>
          </a:r>
        </a:p>
      </dgm:t>
    </dgm:pt>
    <dgm:pt modelId="{99EB3C9E-C7A8-4455-8C71-642D2AE8F06D}" type="parTrans" cxnId="{76454657-BA46-49FF-B155-FDBD8E2C7047}">
      <dgm:prSet/>
      <dgm:spPr/>
      <dgm:t>
        <a:bodyPr/>
        <a:lstStyle/>
        <a:p>
          <a:endParaRPr lang="sv-SE"/>
        </a:p>
      </dgm:t>
    </dgm:pt>
    <dgm:pt modelId="{02E2FFD6-4483-4251-B137-5B868E98655F}" type="sibTrans" cxnId="{76454657-BA46-49FF-B155-FDBD8E2C7047}">
      <dgm:prSet/>
      <dgm:spPr/>
      <dgm:t>
        <a:bodyPr/>
        <a:lstStyle/>
        <a:p>
          <a:endParaRPr lang="sv-SE"/>
        </a:p>
      </dgm:t>
    </dgm:pt>
    <dgm:pt modelId="{5EE21D7B-721D-4CB4-B68B-01C77D4B4BA7}">
      <dgm:prSet phldrT="[Text]"/>
      <dgm:spPr/>
      <dgm:t>
        <a:bodyPr/>
        <a:lstStyle/>
        <a:p>
          <a:r>
            <a:rPr lang="sv-SE" dirty="0"/>
            <a:t>Hur har vårt nya agerande påverkat de resultat som vi anser  är viktiga för våra elever?</a:t>
          </a:r>
        </a:p>
      </dgm:t>
    </dgm:pt>
    <dgm:pt modelId="{10DE5489-494E-43FB-8366-D7FFBA044F5D}" type="parTrans" cxnId="{C51AFB14-26E8-4F98-AA9C-A585F7A02FE2}">
      <dgm:prSet/>
      <dgm:spPr/>
      <dgm:t>
        <a:bodyPr/>
        <a:lstStyle/>
        <a:p>
          <a:endParaRPr lang="sv-SE"/>
        </a:p>
      </dgm:t>
    </dgm:pt>
    <dgm:pt modelId="{15679D91-48B0-49A4-859A-E774B485F7EB}" type="sibTrans" cxnId="{C51AFB14-26E8-4F98-AA9C-A585F7A02FE2}">
      <dgm:prSet/>
      <dgm:spPr/>
      <dgm:t>
        <a:bodyPr/>
        <a:lstStyle/>
        <a:p>
          <a:endParaRPr lang="sv-SE"/>
        </a:p>
      </dgm:t>
    </dgm:pt>
    <dgm:pt modelId="{9ED1DF73-B416-4B45-8AA0-003741A87C43}" type="pres">
      <dgm:prSet presAssocID="{5C365DB0-FDF8-4C4D-8A3F-9A77B3972078}" presName="cycle" presStyleCnt="0">
        <dgm:presLayoutVars>
          <dgm:dir/>
          <dgm:resizeHandles val="exact"/>
        </dgm:presLayoutVars>
      </dgm:prSet>
      <dgm:spPr/>
    </dgm:pt>
    <dgm:pt modelId="{DC1AF74E-A6C9-48B4-B844-E69485285241}" type="pres">
      <dgm:prSet presAssocID="{BF2B18D3-B860-4E8E-94EF-2C2545077028}" presName="node" presStyleLbl="node1" presStyleIdx="0" presStyleCnt="5">
        <dgm:presLayoutVars>
          <dgm:bulletEnabled val="1"/>
        </dgm:presLayoutVars>
      </dgm:prSet>
      <dgm:spPr/>
    </dgm:pt>
    <dgm:pt modelId="{CD79CDDA-528D-4407-9A0B-53317286BDB2}" type="pres">
      <dgm:prSet presAssocID="{0E2B7382-C188-45DD-BD11-A25E666AB335}" presName="sibTrans" presStyleLbl="sibTrans2D1" presStyleIdx="0" presStyleCnt="5"/>
      <dgm:spPr/>
    </dgm:pt>
    <dgm:pt modelId="{9F326C6D-CC76-43D6-AA77-B33DEBF1BAF7}" type="pres">
      <dgm:prSet presAssocID="{0E2B7382-C188-45DD-BD11-A25E666AB335}" presName="connectorText" presStyleLbl="sibTrans2D1" presStyleIdx="0" presStyleCnt="5"/>
      <dgm:spPr/>
    </dgm:pt>
    <dgm:pt modelId="{7F4B687A-D2C6-47CC-B831-A8DA0532CD95}" type="pres">
      <dgm:prSet presAssocID="{3EF74B69-6608-4FBA-91E7-3451D29B69C2}" presName="node" presStyleLbl="node1" presStyleIdx="1" presStyleCnt="5">
        <dgm:presLayoutVars>
          <dgm:bulletEnabled val="1"/>
        </dgm:presLayoutVars>
      </dgm:prSet>
      <dgm:spPr/>
    </dgm:pt>
    <dgm:pt modelId="{1619464C-05F9-4652-8BDB-0E33142C49E2}" type="pres">
      <dgm:prSet presAssocID="{127F458E-8C84-4AE4-96E8-AE92F6B36B2C}" presName="sibTrans" presStyleLbl="sibTrans2D1" presStyleIdx="1" presStyleCnt="5"/>
      <dgm:spPr/>
    </dgm:pt>
    <dgm:pt modelId="{BDE6B258-9F8B-4440-8511-5242CC426C09}" type="pres">
      <dgm:prSet presAssocID="{127F458E-8C84-4AE4-96E8-AE92F6B36B2C}" presName="connectorText" presStyleLbl="sibTrans2D1" presStyleIdx="1" presStyleCnt="5"/>
      <dgm:spPr/>
    </dgm:pt>
    <dgm:pt modelId="{E2635942-67C4-4334-9BCB-72D215C44665}" type="pres">
      <dgm:prSet presAssocID="{233E4C84-AC8B-451F-9C99-018432CC9A36}" presName="node" presStyleLbl="node1" presStyleIdx="2" presStyleCnt="5">
        <dgm:presLayoutVars>
          <dgm:bulletEnabled val="1"/>
        </dgm:presLayoutVars>
      </dgm:prSet>
      <dgm:spPr/>
    </dgm:pt>
    <dgm:pt modelId="{EDF1E195-5232-4657-BF31-9EF84E703CA7}" type="pres">
      <dgm:prSet presAssocID="{9EF6AD71-5DEB-414C-9192-58213D54311C}" presName="sibTrans" presStyleLbl="sibTrans2D1" presStyleIdx="2" presStyleCnt="5"/>
      <dgm:spPr/>
    </dgm:pt>
    <dgm:pt modelId="{31F97C88-B5A7-44B0-9AC4-3EC46D3BA702}" type="pres">
      <dgm:prSet presAssocID="{9EF6AD71-5DEB-414C-9192-58213D54311C}" presName="connectorText" presStyleLbl="sibTrans2D1" presStyleIdx="2" presStyleCnt="5"/>
      <dgm:spPr/>
    </dgm:pt>
    <dgm:pt modelId="{628464EC-0871-4766-B59D-FC519BA4F113}" type="pres">
      <dgm:prSet presAssocID="{65CDF174-A23A-4BFC-9CB9-462F3EABC9D4}" presName="node" presStyleLbl="node1" presStyleIdx="3" presStyleCnt="5">
        <dgm:presLayoutVars>
          <dgm:bulletEnabled val="1"/>
        </dgm:presLayoutVars>
      </dgm:prSet>
      <dgm:spPr/>
    </dgm:pt>
    <dgm:pt modelId="{3902791E-8912-4479-A37C-CC222525C38A}" type="pres">
      <dgm:prSet presAssocID="{02E2FFD6-4483-4251-B137-5B868E98655F}" presName="sibTrans" presStyleLbl="sibTrans2D1" presStyleIdx="3" presStyleCnt="5"/>
      <dgm:spPr/>
    </dgm:pt>
    <dgm:pt modelId="{FCD3A183-5161-4CEB-B1C2-10E8B2AC0C24}" type="pres">
      <dgm:prSet presAssocID="{02E2FFD6-4483-4251-B137-5B868E98655F}" presName="connectorText" presStyleLbl="sibTrans2D1" presStyleIdx="3" presStyleCnt="5"/>
      <dgm:spPr/>
    </dgm:pt>
    <dgm:pt modelId="{45D27E69-813A-4F0C-9156-E6B8977F2653}" type="pres">
      <dgm:prSet presAssocID="{5EE21D7B-721D-4CB4-B68B-01C77D4B4BA7}" presName="node" presStyleLbl="node1" presStyleIdx="4" presStyleCnt="5">
        <dgm:presLayoutVars>
          <dgm:bulletEnabled val="1"/>
        </dgm:presLayoutVars>
      </dgm:prSet>
      <dgm:spPr/>
    </dgm:pt>
    <dgm:pt modelId="{0486F00C-33B6-4718-843B-3983A2E89E60}" type="pres">
      <dgm:prSet presAssocID="{15679D91-48B0-49A4-859A-E774B485F7EB}" presName="sibTrans" presStyleLbl="sibTrans2D1" presStyleIdx="4" presStyleCnt="5"/>
      <dgm:spPr/>
    </dgm:pt>
    <dgm:pt modelId="{D05CD4E9-22C3-4383-826A-C127EC5953B2}" type="pres">
      <dgm:prSet presAssocID="{15679D91-48B0-49A4-859A-E774B485F7EB}" presName="connectorText" presStyleLbl="sibTrans2D1" presStyleIdx="4" presStyleCnt="5"/>
      <dgm:spPr/>
    </dgm:pt>
  </dgm:ptLst>
  <dgm:cxnLst>
    <dgm:cxn modelId="{6BDF0000-F5FC-4C9A-9DFC-AD72E8461020}" type="presOf" srcId="{15679D91-48B0-49A4-859A-E774B485F7EB}" destId="{D05CD4E9-22C3-4383-826A-C127EC5953B2}" srcOrd="1" destOrd="0" presId="urn:microsoft.com/office/officeart/2005/8/layout/cycle2"/>
    <dgm:cxn modelId="{C51AFB14-26E8-4F98-AA9C-A585F7A02FE2}" srcId="{5C365DB0-FDF8-4C4D-8A3F-9A77B3972078}" destId="{5EE21D7B-721D-4CB4-B68B-01C77D4B4BA7}" srcOrd="4" destOrd="0" parTransId="{10DE5489-494E-43FB-8366-D7FFBA044F5D}" sibTransId="{15679D91-48B0-49A4-859A-E774B485F7EB}"/>
    <dgm:cxn modelId="{E254262E-A489-43DD-A333-183CB01388BA}" srcId="{5C365DB0-FDF8-4C4D-8A3F-9A77B3972078}" destId="{233E4C84-AC8B-451F-9C99-018432CC9A36}" srcOrd="2" destOrd="0" parTransId="{567AD7CB-9C46-4432-95A5-08AAE492E15F}" sibTransId="{9EF6AD71-5DEB-414C-9192-58213D54311C}"/>
    <dgm:cxn modelId="{6BCF792E-52E8-4076-8107-EE0D3EE8A256}" srcId="{5C365DB0-FDF8-4C4D-8A3F-9A77B3972078}" destId="{BF2B18D3-B860-4E8E-94EF-2C2545077028}" srcOrd="0" destOrd="0" parTransId="{F7999AF1-49E0-4617-AD9A-3B0EE417E30A}" sibTransId="{0E2B7382-C188-45DD-BD11-A25E666AB335}"/>
    <dgm:cxn modelId="{45A23034-119A-4023-B172-ABBF16B2DE7D}" type="presOf" srcId="{65CDF174-A23A-4BFC-9CB9-462F3EABC9D4}" destId="{628464EC-0871-4766-B59D-FC519BA4F113}" srcOrd="0" destOrd="0" presId="urn:microsoft.com/office/officeart/2005/8/layout/cycle2"/>
    <dgm:cxn modelId="{57FC9849-2AED-4145-92BD-FF232F8BF5CB}" srcId="{5C365DB0-FDF8-4C4D-8A3F-9A77B3972078}" destId="{3EF74B69-6608-4FBA-91E7-3451D29B69C2}" srcOrd="1" destOrd="0" parTransId="{5C1284FD-4E1C-4C4D-B56C-1D44E40C2BB9}" sibTransId="{127F458E-8C84-4AE4-96E8-AE92F6B36B2C}"/>
    <dgm:cxn modelId="{76454657-BA46-49FF-B155-FDBD8E2C7047}" srcId="{5C365DB0-FDF8-4C4D-8A3F-9A77B3972078}" destId="{65CDF174-A23A-4BFC-9CB9-462F3EABC9D4}" srcOrd="3" destOrd="0" parTransId="{99EB3C9E-C7A8-4455-8C71-642D2AE8F06D}" sibTransId="{02E2FFD6-4483-4251-B137-5B868E98655F}"/>
    <dgm:cxn modelId="{18236964-94B1-4E13-827A-0ECB1630A948}" type="presOf" srcId="{02E2FFD6-4483-4251-B137-5B868E98655F}" destId="{FCD3A183-5161-4CEB-B1C2-10E8B2AC0C24}" srcOrd="1" destOrd="0" presId="urn:microsoft.com/office/officeart/2005/8/layout/cycle2"/>
    <dgm:cxn modelId="{A721096F-2596-4912-91FB-B5E79208B834}" type="presOf" srcId="{9EF6AD71-5DEB-414C-9192-58213D54311C}" destId="{31F97C88-B5A7-44B0-9AC4-3EC46D3BA702}" srcOrd="1" destOrd="0" presId="urn:microsoft.com/office/officeart/2005/8/layout/cycle2"/>
    <dgm:cxn modelId="{F38F1274-1D26-4B2B-A729-45F61B001B90}" type="presOf" srcId="{02E2FFD6-4483-4251-B137-5B868E98655F}" destId="{3902791E-8912-4479-A37C-CC222525C38A}" srcOrd="0" destOrd="0" presId="urn:microsoft.com/office/officeart/2005/8/layout/cycle2"/>
    <dgm:cxn modelId="{C45DFE8C-4F77-4832-A9B7-51AD677C9619}" type="presOf" srcId="{15679D91-48B0-49A4-859A-E774B485F7EB}" destId="{0486F00C-33B6-4718-843B-3983A2E89E60}" srcOrd="0" destOrd="0" presId="urn:microsoft.com/office/officeart/2005/8/layout/cycle2"/>
    <dgm:cxn modelId="{6DBAEE9F-F0E5-4390-90E8-4323C966416F}" type="presOf" srcId="{5C365DB0-FDF8-4C4D-8A3F-9A77B3972078}" destId="{9ED1DF73-B416-4B45-8AA0-003741A87C43}" srcOrd="0" destOrd="0" presId="urn:microsoft.com/office/officeart/2005/8/layout/cycle2"/>
    <dgm:cxn modelId="{1E53C0A5-3BCC-44A1-91CD-C679182A46B9}" type="presOf" srcId="{127F458E-8C84-4AE4-96E8-AE92F6B36B2C}" destId="{BDE6B258-9F8B-4440-8511-5242CC426C09}" srcOrd="1" destOrd="0" presId="urn:microsoft.com/office/officeart/2005/8/layout/cycle2"/>
    <dgm:cxn modelId="{0F070BB8-DBD8-4B1A-8C64-1FC84406D1F1}" type="presOf" srcId="{0E2B7382-C188-45DD-BD11-A25E666AB335}" destId="{CD79CDDA-528D-4407-9A0B-53317286BDB2}" srcOrd="0" destOrd="0" presId="urn:microsoft.com/office/officeart/2005/8/layout/cycle2"/>
    <dgm:cxn modelId="{EF541BB8-C7B8-488D-8BD3-D6B6B75C74F5}" type="presOf" srcId="{233E4C84-AC8B-451F-9C99-018432CC9A36}" destId="{E2635942-67C4-4334-9BCB-72D215C44665}" srcOrd="0" destOrd="0" presId="urn:microsoft.com/office/officeart/2005/8/layout/cycle2"/>
    <dgm:cxn modelId="{8F00DDCD-F2CF-4D69-B1E0-E83025B8CFB2}" type="presOf" srcId="{BF2B18D3-B860-4E8E-94EF-2C2545077028}" destId="{DC1AF74E-A6C9-48B4-B844-E69485285241}" srcOrd="0" destOrd="0" presId="urn:microsoft.com/office/officeart/2005/8/layout/cycle2"/>
    <dgm:cxn modelId="{F46FFDD7-72A6-425B-93A7-6E396F93F1AE}" type="presOf" srcId="{9EF6AD71-5DEB-414C-9192-58213D54311C}" destId="{EDF1E195-5232-4657-BF31-9EF84E703CA7}" srcOrd="0" destOrd="0" presId="urn:microsoft.com/office/officeart/2005/8/layout/cycle2"/>
    <dgm:cxn modelId="{6096B0DF-0B2B-4CE3-A734-E970C2C4B30E}" type="presOf" srcId="{0E2B7382-C188-45DD-BD11-A25E666AB335}" destId="{9F326C6D-CC76-43D6-AA77-B33DEBF1BAF7}" srcOrd="1" destOrd="0" presId="urn:microsoft.com/office/officeart/2005/8/layout/cycle2"/>
    <dgm:cxn modelId="{F09A7BE1-3425-4F80-8D5E-6890260F930C}" type="presOf" srcId="{3EF74B69-6608-4FBA-91E7-3451D29B69C2}" destId="{7F4B687A-D2C6-47CC-B831-A8DA0532CD95}" srcOrd="0" destOrd="0" presId="urn:microsoft.com/office/officeart/2005/8/layout/cycle2"/>
    <dgm:cxn modelId="{4CE8B8EC-96D8-4179-8587-1F9DF6672510}" type="presOf" srcId="{5EE21D7B-721D-4CB4-B68B-01C77D4B4BA7}" destId="{45D27E69-813A-4F0C-9156-E6B8977F2653}" srcOrd="0" destOrd="0" presId="urn:microsoft.com/office/officeart/2005/8/layout/cycle2"/>
    <dgm:cxn modelId="{4BF4E4F9-5C53-47FC-B15E-95F677F7B201}" type="presOf" srcId="{127F458E-8C84-4AE4-96E8-AE92F6B36B2C}" destId="{1619464C-05F9-4652-8BDB-0E33142C49E2}" srcOrd="0" destOrd="0" presId="urn:microsoft.com/office/officeart/2005/8/layout/cycle2"/>
    <dgm:cxn modelId="{94D4713E-294D-4822-B41C-6899CDEC6904}" type="presParOf" srcId="{9ED1DF73-B416-4B45-8AA0-003741A87C43}" destId="{DC1AF74E-A6C9-48B4-B844-E69485285241}" srcOrd="0" destOrd="0" presId="urn:microsoft.com/office/officeart/2005/8/layout/cycle2"/>
    <dgm:cxn modelId="{D42FDED9-7C7F-4883-8BD3-C0B56C2E085C}" type="presParOf" srcId="{9ED1DF73-B416-4B45-8AA0-003741A87C43}" destId="{CD79CDDA-528D-4407-9A0B-53317286BDB2}" srcOrd="1" destOrd="0" presId="urn:microsoft.com/office/officeart/2005/8/layout/cycle2"/>
    <dgm:cxn modelId="{ECA45DDC-A89E-4EBB-810A-AB14093F7B23}" type="presParOf" srcId="{CD79CDDA-528D-4407-9A0B-53317286BDB2}" destId="{9F326C6D-CC76-43D6-AA77-B33DEBF1BAF7}" srcOrd="0" destOrd="0" presId="urn:microsoft.com/office/officeart/2005/8/layout/cycle2"/>
    <dgm:cxn modelId="{FD6A30C1-EC40-4FA2-8E55-1BAF530277F6}" type="presParOf" srcId="{9ED1DF73-B416-4B45-8AA0-003741A87C43}" destId="{7F4B687A-D2C6-47CC-B831-A8DA0532CD95}" srcOrd="2" destOrd="0" presId="urn:microsoft.com/office/officeart/2005/8/layout/cycle2"/>
    <dgm:cxn modelId="{0D62B807-746E-4C9B-B197-4FDE1AF88BCC}" type="presParOf" srcId="{9ED1DF73-B416-4B45-8AA0-003741A87C43}" destId="{1619464C-05F9-4652-8BDB-0E33142C49E2}" srcOrd="3" destOrd="0" presId="urn:microsoft.com/office/officeart/2005/8/layout/cycle2"/>
    <dgm:cxn modelId="{61CB0969-5BA1-4DEB-A7BA-B1511E0943AB}" type="presParOf" srcId="{1619464C-05F9-4652-8BDB-0E33142C49E2}" destId="{BDE6B258-9F8B-4440-8511-5242CC426C09}" srcOrd="0" destOrd="0" presId="urn:microsoft.com/office/officeart/2005/8/layout/cycle2"/>
    <dgm:cxn modelId="{B4E3EE1A-4F03-4E12-90F4-976E8C35D0BB}" type="presParOf" srcId="{9ED1DF73-B416-4B45-8AA0-003741A87C43}" destId="{E2635942-67C4-4334-9BCB-72D215C44665}" srcOrd="4" destOrd="0" presId="urn:microsoft.com/office/officeart/2005/8/layout/cycle2"/>
    <dgm:cxn modelId="{D14A95BA-6509-4BCB-9E07-06531F7BC107}" type="presParOf" srcId="{9ED1DF73-B416-4B45-8AA0-003741A87C43}" destId="{EDF1E195-5232-4657-BF31-9EF84E703CA7}" srcOrd="5" destOrd="0" presId="urn:microsoft.com/office/officeart/2005/8/layout/cycle2"/>
    <dgm:cxn modelId="{F9AA0C91-4102-468D-A5E7-F28C0FDAF186}" type="presParOf" srcId="{EDF1E195-5232-4657-BF31-9EF84E703CA7}" destId="{31F97C88-B5A7-44B0-9AC4-3EC46D3BA702}" srcOrd="0" destOrd="0" presId="urn:microsoft.com/office/officeart/2005/8/layout/cycle2"/>
    <dgm:cxn modelId="{14225CD0-CE21-42BF-96BD-8C9DD7DEA5B6}" type="presParOf" srcId="{9ED1DF73-B416-4B45-8AA0-003741A87C43}" destId="{628464EC-0871-4766-B59D-FC519BA4F113}" srcOrd="6" destOrd="0" presId="urn:microsoft.com/office/officeart/2005/8/layout/cycle2"/>
    <dgm:cxn modelId="{677FA505-90DA-4AF0-B2CA-23AB05A89052}" type="presParOf" srcId="{9ED1DF73-B416-4B45-8AA0-003741A87C43}" destId="{3902791E-8912-4479-A37C-CC222525C38A}" srcOrd="7" destOrd="0" presId="urn:microsoft.com/office/officeart/2005/8/layout/cycle2"/>
    <dgm:cxn modelId="{8516F313-A91B-4132-995C-6667C47F1A42}" type="presParOf" srcId="{3902791E-8912-4479-A37C-CC222525C38A}" destId="{FCD3A183-5161-4CEB-B1C2-10E8B2AC0C24}" srcOrd="0" destOrd="0" presId="urn:microsoft.com/office/officeart/2005/8/layout/cycle2"/>
    <dgm:cxn modelId="{F89B9F56-FD07-40FC-A978-07443288FC52}" type="presParOf" srcId="{9ED1DF73-B416-4B45-8AA0-003741A87C43}" destId="{45D27E69-813A-4F0C-9156-E6B8977F2653}" srcOrd="8" destOrd="0" presId="urn:microsoft.com/office/officeart/2005/8/layout/cycle2"/>
    <dgm:cxn modelId="{C6E4E62A-AA21-4EFC-ADF7-7131395A7787}" type="presParOf" srcId="{9ED1DF73-B416-4B45-8AA0-003741A87C43}" destId="{0486F00C-33B6-4718-843B-3983A2E89E60}" srcOrd="9" destOrd="0" presId="urn:microsoft.com/office/officeart/2005/8/layout/cycle2"/>
    <dgm:cxn modelId="{82A30811-64CD-462D-96FA-684689159C7A}" type="presParOf" srcId="{0486F00C-33B6-4718-843B-3983A2E89E60}" destId="{D05CD4E9-22C3-4383-826A-C127EC5953B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BE6C29-C295-4F9C-A9A7-C3838A7B742B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D18A8718-055B-4B29-AB02-F36F16D7B20B}">
      <dgm:prSet phldrT="[Text]"/>
      <dgm:spPr/>
      <dgm:t>
        <a:bodyPr/>
        <a:lstStyle/>
        <a:p>
          <a:r>
            <a:rPr lang="sv-SE" dirty="0"/>
            <a:t>Reflektion</a:t>
          </a:r>
        </a:p>
      </dgm:t>
    </dgm:pt>
    <dgm:pt modelId="{CD0C46F4-7934-4075-95FA-970FAEE28478}" type="parTrans" cxnId="{837F3F28-EE33-45F8-8F5C-67AF35854D32}">
      <dgm:prSet/>
      <dgm:spPr/>
      <dgm:t>
        <a:bodyPr/>
        <a:lstStyle/>
        <a:p>
          <a:endParaRPr lang="sv-SE"/>
        </a:p>
      </dgm:t>
    </dgm:pt>
    <dgm:pt modelId="{11DFF534-095C-450A-8FC2-1299B1FFFEA6}" type="sibTrans" cxnId="{837F3F28-EE33-45F8-8F5C-67AF35854D32}">
      <dgm:prSet/>
      <dgm:spPr/>
      <dgm:t>
        <a:bodyPr/>
        <a:lstStyle/>
        <a:p>
          <a:endParaRPr lang="sv-SE"/>
        </a:p>
      </dgm:t>
    </dgm:pt>
    <dgm:pt modelId="{F53CCCC7-247A-4FF6-BB77-A8E7BF3E7B13}">
      <dgm:prSet phldrT="[Text]"/>
      <dgm:spPr/>
      <dgm:t>
        <a:bodyPr/>
        <a:lstStyle/>
        <a:p>
          <a:r>
            <a:rPr lang="sv-SE" dirty="0"/>
            <a:t>Planering av aktion</a:t>
          </a:r>
        </a:p>
      </dgm:t>
    </dgm:pt>
    <dgm:pt modelId="{6DE1B91E-696A-43A3-9DD0-B06537A93EE8}" type="parTrans" cxnId="{84F3918C-5631-4966-B5F2-BA5F7DD77824}">
      <dgm:prSet/>
      <dgm:spPr/>
      <dgm:t>
        <a:bodyPr/>
        <a:lstStyle/>
        <a:p>
          <a:endParaRPr lang="sv-SE"/>
        </a:p>
      </dgm:t>
    </dgm:pt>
    <dgm:pt modelId="{57002400-8851-4116-9669-649DD405D305}" type="sibTrans" cxnId="{84F3918C-5631-4966-B5F2-BA5F7DD77824}">
      <dgm:prSet/>
      <dgm:spPr/>
      <dgm:t>
        <a:bodyPr/>
        <a:lstStyle/>
        <a:p>
          <a:endParaRPr lang="sv-SE"/>
        </a:p>
      </dgm:t>
    </dgm:pt>
    <dgm:pt modelId="{C5534BBA-361E-4302-A5F1-F70C9807EE17}">
      <dgm:prSet phldrT="[Text]"/>
      <dgm:spPr/>
      <dgm:t>
        <a:bodyPr/>
        <a:lstStyle/>
        <a:p>
          <a:r>
            <a:rPr lang="sv-SE" dirty="0"/>
            <a:t>Aktion</a:t>
          </a:r>
        </a:p>
      </dgm:t>
    </dgm:pt>
    <dgm:pt modelId="{CF3CA5CE-86DB-4F8F-B259-A900C11B3551}" type="parTrans" cxnId="{B422FAAC-4E7B-4B44-ACDD-2155047F1C79}">
      <dgm:prSet/>
      <dgm:spPr/>
      <dgm:t>
        <a:bodyPr/>
        <a:lstStyle/>
        <a:p>
          <a:endParaRPr lang="sv-SE"/>
        </a:p>
      </dgm:t>
    </dgm:pt>
    <dgm:pt modelId="{3507B96A-49B9-4A7C-BEA4-154C6456FF87}" type="sibTrans" cxnId="{B422FAAC-4E7B-4B44-ACDD-2155047F1C79}">
      <dgm:prSet/>
      <dgm:spPr/>
      <dgm:t>
        <a:bodyPr/>
        <a:lstStyle/>
        <a:p>
          <a:endParaRPr lang="sv-SE"/>
        </a:p>
      </dgm:t>
    </dgm:pt>
    <dgm:pt modelId="{7AB560DE-A430-48EE-93EA-27875CDCC205}">
      <dgm:prSet phldrT="[Text]"/>
      <dgm:spPr/>
      <dgm:t>
        <a:bodyPr/>
        <a:lstStyle/>
        <a:p>
          <a:r>
            <a:rPr lang="sv-SE" dirty="0"/>
            <a:t>Uppföljning av aktion</a:t>
          </a:r>
        </a:p>
      </dgm:t>
    </dgm:pt>
    <dgm:pt modelId="{938A95F8-F34F-4337-8D33-B75D3C59D31F}" type="parTrans" cxnId="{42EFEEC6-CBB9-479D-BC70-570F33F79ED1}">
      <dgm:prSet/>
      <dgm:spPr/>
      <dgm:t>
        <a:bodyPr/>
        <a:lstStyle/>
        <a:p>
          <a:endParaRPr lang="sv-SE"/>
        </a:p>
      </dgm:t>
    </dgm:pt>
    <dgm:pt modelId="{B26C012D-8C7C-4AB6-B47B-A18E53888E71}" type="sibTrans" cxnId="{42EFEEC6-CBB9-479D-BC70-570F33F79ED1}">
      <dgm:prSet/>
      <dgm:spPr/>
      <dgm:t>
        <a:bodyPr/>
        <a:lstStyle/>
        <a:p>
          <a:endParaRPr lang="sv-SE"/>
        </a:p>
      </dgm:t>
    </dgm:pt>
    <dgm:pt modelId="{7FE8B40D-77CF-4A5B-803E-1E392B640475}">
      <dgm:prSet phldrT="[Text]"/>
      <dgm:spPr/>
      <dgm:t>
        <a:bodyPr/>
        <a:lstStyle/>
        <a:p>
          <a:r>
            <a:rPr lang="sv-SE" dirty="0"/>
            <a:t>Observation</a:t>
          </a:r>
        </a:p>
      </dgm:t>
    </dgm:pt>
    <dgm:pt modelId="{6533D3C5-267E-47C4-8D71-D0C7195D6733}" type="parTrans" cxnId="{1028BE55-F0BC-42DC-B005-399E308BAA45}">
      <dgm:prSet/>
      <dgm:spPr/>
      <dgm:t>
        <a:bodyPr/>
        <a:lstStyle/>
        <a:p>
          <a:endParaRPr lang="sv-SE"/>
        </a:p>
      </dgm:t>
    </dgm:pt>
    <dgm:pt modelId="{A24C6A08-9D22-4128-B688-EB3129F70371}" type="sibTrans" cxnId="{1028BE55-F0BC-42DC-B005-399E308BAA45}">
      <dgm:prSet/>
      <dgm:spPr/>
      <dgm:t>
        <a:bodyPr/>
        <a:lstStyle/>
        <a:p>
          <a:endParaRPr lang="sv-SE"/>
        </a:p>
      </dgm:t>
    </dgm:pt>
    <dgm:pt modelId="{13D4FC2A-82EB-4684-8604-7B17B600E821}" type="pres">
      <dgm:prSet presAssocID="{F5BE6C29-C295-4F9C-A9A7-C3838A7B742B}" presName="cycle" presStyleCnt="0">
        <dgm:presLayoutVars>
          <dgm:dir/>
          <dgm:resizeHandles val="exact"/>
        </dgm:presLayoutVars>
      </dgm:prSet>
      <dgm:spPr/>
    </dgm:pt>
    <dgm:pt modelId="{27799D1A-2518-45A1-A071-37A6D2F966E8}" type="pres">
      <dgm:prSet presAssocID="{D18A8718-055B-4B29-AB02-F36F16D7B20B}" presName="dummy" presStyleCnt="0"/>
      <dgm:spPr/>
    </dgm:pt>
    <dgm:pt modelId="{03BB2F66-AAF3-45DE-B75B-C3F6F0560F3D}" type="pres">
      <dgm:prSet presAssocID="{D18A8718-055B-4B29-AB02-F36F16D7B20B}" presName="node" presStyleLbl="revTx" presStyleIdx="0" presStyleCnt="5">
        <dgm:presLayoutVars>
          <dgm:bulletEnabled val="1"/>
        </dgm:presLayoutVars>
      </dgm:prSet>
      <dgm:spPr/>
    </dgm:pt>
    <dgm:pt modelId="{23D9494E-C31B-45AC-B726-945DE6BA5716}" type="pres">
      <dgm:prSet presAssocID="{11DFF534-095C-450A-8FC2-1299B1FFFEA6}" presName="sibTrans" presStyleLbl="node1" presStyleIdx="0" presStyleCnt="5"/>
      <dgm:spPr/>
    </dgm:pt>
    <dgm:pt modelId="{1EFC6B1C-12D9-4868-BE33-DA272F6B0A38}" type="pres">
      <dgm:prSet presAssocID="{F53CCCC7-247A-4FF6-BB77-A8E7BF3E7B13}" presName="dummy" presStyleCnt="0"/>
      <dgm:spPr/>
    </dgm:pt>
    <dgm:pt modelId="{637A9B2D-02F9-4F13-A4BE-717A1A2C111F}" type="pres">
      <dgm:prSet presAssocID="{F53CCCC7-247A-4FF6-BB77-A8E7BF3E7B13}" presName="node" presStyleLbl="revTx" presStyleIdx="1" presStyleCnt="5">
        <dgm:presLayoutVars>
          <dgm:bulletEnabled val="1"/>
        </dgm:presLayoutVars>
      </dgm:prSet>
      <dgm:spPr/>
    </dgm:pt>
    <dgm:pt modelId="{ADFE676B-A0C8-49AD-A269-098AC44106E6}" type="pres">
      <dgm:prSet presAssocID="{57002400-8851-4116-9669-649DD405D305}" presName="sibTrans" presStyleLbl="node1" presStyleIdx="1" presStyleCnt="5"/>
      <dgm:spPr/>
    </dgm:pt>
    <dgm:pt modelId="{B9F092B5-39B7-4BDC-82D8-A2EF689E8BC5}" type="pres">
      <dgm:prSet presAssocID="{C5534BBA-361E-4302-A5F1-F70C9807EE17}" presName="dummy" presStyleCnt="0"/>
      <dgm:spPr/>
    </dgm:pt>
    <dgm:pt modelId="{3AD8B244-2D15-49EA-9985-007D99D39B82}" type="pres">
      <dgm:prSet presAssocID="{C5534BBA-361E-4302-A5F1-F70C9807EE17}" presName="node" presStyleLbl="revTx" presStyleIdx="2" presStyleCnt="5">
        <dgm:presLayoutVars>
          <dgm:bulletEnabled val="1"/>
        </dgm:presLayoutVars>
      </dgm:prSet>
      <dgm:spPr/>
    </dgm:pt>
    <dgm:pt modelId="{22CB377A-6130-4837-BEE6-F5ECD92598AD}" type="pres">
      <dgm:prSet presAssocID="{3507B96A-49B9-4A7C-BEA4-154C6456FF87}" presName="sibTrans" presStyleLbl="node1" presStyleIdx="2" presStyleCnt="5"/>
      <dgm:spPr/>
    </dgm:pt>
    <dgm:pt modelId="{BA83DB67-DCDE-4DD3-B99F-B5ED0FC92E66}" type="pres">
      <dgm:prSet presAssocID="{7AB560DE-A430-48EE-93EA-27875CDCC205}" presName="dummy" presStyleCnt="0"/>
      <dgm:spPr/>
    </dgm:pt>
    <dgm:pt modelId="{FDE824C3-3E86-4F7D-8703-109685173A1A}" type="pres">
      <dgm:prSet presAssocID="{7AB560DE-A430-48EE-93EA-27875CDCC205}" presName="node" presStyleLbl="revTx" presStyleIdx="3" presStyleCnt="5">
        <dgm:presLayoutVars>
          <dgm:bulletEnabled val="1"/>
        </dgm:presLayoutVars>
      </dgm:prSet>
      <dgm:spPr/>
    </dgm:pt>
    <dgm:pt modelId="{6A689585-AC74-4DBC-9980-CC08AA2C0C93}" type="pres">
      <dgm:prSet presAssocID="{B26C012D-8C7C-4AB6-B47B-A18E53888E71}" presName="sibTrans" presStyleLbl="node1" presStyleIdx="3" presStyleCnt="5"/>
      <dgm:spPr/>
    </dgm:pt>
    <dgm:pt modelId="{FD861D7B-4EA3-48B3-B8B2-BAF49F4189E0}" type="pres">
      <dgm:prSet presAssocID="{7FE8B40D-77CF-4A5B-803E-1E392B640475}" presName="dummy" presStyleCnt="0"/>
      <dgm:spPr/>
    </dgm:pt>
    <dgm:pt modelId="{4F882685-D5C5-468C-94DD-05779248432B}" type="pres">
      <dgm:prSet presAssocID="{7FE8B40D-77CF-4A5B-803E-1E392B640475}" presName="node" presStyleLbl="revTx" presStyleIdx="4" presStyleCnt="5">
        <dgm:presLayoutVars>
          <dgm:bulletEnabled val="1"/>
        </dgm:presLayoutVars>
      </dgm:prSet>
      <dgm:spPr/>
    </dgm:pt>
    <dgm:pt modelId="{9F45EE6E-7FF8-485F-986E-570430B27491}" type="pres">
      <dgm:prSet presAssocID="{A24C6A08-9D22-4128-B688-EB3129F70371}" presName="sibTrans" presStyleLbl="node1" presStyleIdx="4" presStyleCnt="5"/>
      <dgm:spPr/>
    </dgm:pt>
  </dgm:ptLst>
  <dgm:cxnLst>
    <dgm:cxn modelId="{2D8C3C24-35DE-45E8-9764-0D6337D693EE}" type="presOf" srcId="{3507B96A-49B9-4A7C-BEA4-154C6456FF87}" destId="{22CB377A-6130-4837-BEE6-F5ECD92598AD}" srcOrd="0" destOrd="0" presId="urn:microsoft.com/office/officeart/2005/8/layout/cycle1"/>
    <dgm:cxn modelId="{D3ED0B27-F930-41E2-AC86-901272570073}" type="presOf" srcId="{F5BE6C29-C295-4F9C-A9A7-C3838A7B742B}" destId="{13D4FC2A-82EB-4684-8604-7B17B600E821}" srcOrd="0" destOrd="0" presId="urn:microsoft.com/office/officeart/2005/8/layout/cycle1"/>
    <dgm:cxn modelId="{837F3F28-EE33-45F8-8F5C-67AF35854D32}" srcId="{F5BE6C29-C295-4F9C-A9A7-C3838A7B742B}" destId="{D18A8718-055B-4B29-AB02-F36F16D7B20B}" srcOrd="0" destOrd="0" parTransId="{CD0C46F4-7934-4075-95FA-970FAEE28478}" sibTransId="{11DFF534-095C-450A-8FC2-1299B1FFFEA6}"/>
    <dgm:cxn modelId="{04D86B3E-D9AA-40B8-BF58-F6C38E50E53B}" type="presOf" srcId="{C5534BBA-361E-4302-A5F1-F70C9807EE17}" destId="{3AD8B244-2D15-49EA-9985-007D99D39B82}" srcOrd="0" destOrd="0" presId="urn:microsoft.com/office/officeart/2005/8/layout/cycle1"/>
    <dgm:cxn modelId="{215A3042-DA13-48F0-81AA-192D75C34932}" type="presOf" srcId="{11DFF534-095C-450A-8FC2-1299B1FFFEA6}" destId="{23D9494E-C31B-45AC-B726-945DE6BA5716}" srcOrd="0" destOrd="0" presId="urn:microsoft.com/office/officeart/2005/8/layout/cycle1"/>
    <dgm:cxn modelId="{6D6C214C-6F3F-4291-B87E-07BA186E0392}" type="presOf" srcId="{57002400-8851-4116-9669-649DD405D305}" destId="{ADFE676B-A0C8-49AD-A269-098AC44106E6}" srcOrd="0" destOrd="0" presId="urn:microsoft.com/office/officeart/2005/8/layout/cycle1"/>
    <dgm:cxn modelId="{1028BE55-F0BC-42DC-B005-399E308BAA45}" srcId="{F5BE6C29-C295-4F9C-A9A7-C3838A7B742B}" destId="{7FE8B40D-77CF-4A5B-803E-1E392B640475}" srcOrd="4" destOrd="0" parTransId="{6533D3C5-267E-47C4-8D71-D0C7195D6733}" sibTransId="{A24C6A08-9D22-4128-B688-EB3129F70371}"/>
    <dgm:cxn modelId="{543D6867-D2A0-4CB1-A2B1-248D3969640E}" type="presOf" srcId="{7FE8B40D-77CF-4A5B-803E-1E392B640475}" destId="{4F882685-D5C5-468C-94DD-05779248432B}" srcOrd="0" destOrd="0" presId="urn:microsoft.com/office/officeart/2005/8/layout/cycle1"/>
    <dgm:cxn modelId="{77DB7375-B6A1-4C75-84FB-3A11E293FCBE}" type="presOf" srcId="{B26C012D-8C7C-4AB6-B47B-A18E53888E71}" destId="{6A689585-AC74-4DBC-9980-CC08AA2C0C93}" srcOrd="0" destOrd="0" presId="urn:microsoft.com/office/officeart/2005/8/layout/cycle1"/>
    <dgm:cxn modelId="{8E811687-7606-4E4B-88CD-529D0B0E529A}" type="presOf" srcId="{D18A8718-055B-4B29-AB02-F36F16D7B20B}" destId="{03BB2F66-AAF3-45DE-B75B-C3F6F0560F3D}" srcOrd="0" destOrd="0" presId="urn:microsoft.com/office/officeart/2005/8/layout/cycle1"/>
    <dgm:cxn modelId="{84F3918C-5631-4966-B5F2-BA5F7DD77824}" srcId="{F5BE6C29-C295-4F9C-A9A7-C3838A7B742B}" destId="{F53CCCC7-247A-4FF6-BB77-A8E7BF3E7B13}" srcOrd="1" destOrd="0" parTransId="{6DE1B91E-696A-43A3-9DD0-B06537A93EE8}" sibTransId="{57002400-8851-4116-9669-649DD405D305}"/>
    <dgm:cxn modelId="{B422FAAC-4E7B-4B44-ACDD-2155047F1C79}" srcId="{F5BE6C29-C295-4F9C-A9A7-C3838A7B742B}" destId="{C5534BBA-361E-4302-A5F1-F70C9807EE17}" srcOrd="2" destOrd="0" parTransId="{CF3CA5CE-86DB-4F8F-B259-A900C11B3551}" sibTransId="{3507B96A-49B9-4A7C-BEA4-154C6456FF87}"/>
    <dgm:cxn modelId="{42EFEEC6-CBB9-479D-BC70-570F33F79ED1}" srcId="{F5BE6C29-C295-4F9C-A9A7-C3838A7B742B}" destId="{7AB560DE-A430-48EE-93EA-27875CDCC205}" srcOrd="3" destOrd="0" parTransId="{938A95F8-F34F-4337-8D33-B75D3C59D31F}" sibTransId="{B26C012D-8C7C-4AB6-B47B-A18E53888E71}"/>
    <dgm:cxn modelId="{7BD62AE2-BCBB-41F4-A4EC-7C58CBB4037C}" type="presOf" srcId="{F53CCCC7-247A-4FF6-BB77-A8E7BF3E7B13}" destId="{637A9B2D-02F9-4F13-A4BE-717A1A2C111F}" srcOrd="0" destOrd="0" presId="urn:microsoft.com/office/officeart/2005/8/layout/cycle1"/>
    <dgm:cxn modelId="{283861E3-EC0F-4873-A8DA-BB5AB3D6EFE4}" type="presOf" srcId="{A24C6A08-9D22-4128-B688-EB3129F70371}" destId="{9F45EE6E-7FF8-485F-986E-570430B27491}" srcOrd="0" destOrd="0" presId="urn:microsoft.com/office/officeart/2005/8/layout/cycle1"/>
    <dgm:cxn modelId="{71B250F1-4E7D-45C5-85FA-167C3809586F}" type="presOf" srcId="{7AB560DE-A430-48EE-93EA-27875CDCC205}" destId="{FDE824C3-3E86-4F7D-8703-109685173A1A}" srcOrd="0" destOrd="0" presId="urn:microsoft.com/office/officeart/2005/8/layout/cycle1"/>
    <dgm:cxn modelId="{D4A3FB97-DB0D-4D38-A539-6047E424F3E6}" type="presParOf" srcId="{13D4FC2A-82EB-4684-8604-7B17B600E821}" destId="{27799D1A-2518-45A1-A071-37A6D2F966E8}" srcOrd="0" destOrd="0" presId="urn:microsoft.com/office/officeart/2005/8/layout/cycle1"/>
    <dgm:cxn modelId="{75105F13-BF5D-4CE5-8082-6F83B3598F5A}" type="presParOf" srcId="{13D4FC2A-82EB-4684-8604-7B17B600E821}" destId="{03BB2F66-AAF3-45DE-B75B-C3F6F0560F3D}" srcOrd="1" destOrd="0" presId="urn:microsoft.com/office/officeart/2005/8/layout/cycle1"/>
    <dgm:cxn modelId="{2957EFD4-2FEE-4E13-84AB-7ABFD73E4BEE}" type="presParOf" srcId="{13D4FC2A-82EB-4684-8604-7B17B600E821}" destId="{23D9494E-C31B-45AC-B726-945DE6BA5716}" srcOrd="2" destOrd="0" presId="urn:microsoft.com/office/officeart/2005/8/layout/cycle1"/>
    <dgm:cxn modelId="{E1AAE56A-2004-4787-81CB-4BE47282047F}" type="presParOf" srcId="{13D4FC2A-82EB-4684-8604-7B17B600E821}" destId="{1EFC6B1C-12D9-4868-BE33-DA272F6B0A38}" srcOrd="3" destOrd="0" presId="urn:microsoft.com/office/officeart/2005/8/layout/cycle1"/>
    <dgm:cxn modelId="{ADFCACA5-50D3-4CDF-8F8A-B77CB12CB4B3}" type="presParOf" srcId="{13D4FC2A-82EB-4684-8604-7B17B600E821}" destId="{637A9B2D-02F9-4F13-A4BE-717A1A2C111F}" srcOrd="4" destOrd="0" presId="urn:microsoft.com/office/officeart/2005/8/layout/cycle1"/>
    <dgm:cxn modelId="{FE501893-5875-4B46-8D1E-CF471CA0DE97}" type="presParOf" srcId="{13D4FC2A-82EB-4684-8604-7B17B600E821}" destId="{ADFE676B-A0C8-49AD-A269-098AC44106E6}" srcOrd="5" destOrd="0" presId="urn:microsoft.com/office/officeart/2005/8/layout/cycle1"/>
    <dgm:cxn modelId="{01363562-6174-471D-B9EB-749CF5F94F4B}" type="presParOf" srcId="{13D4FC2A-82EB-4684-8604-7B17B600E821}" destId="{B9F092B5-39B7-4BDC-82D8-A2EF689E8BC5}" srcOrd="6" destOrd="0" presId="urn:microsoft.com/office/officeart/2005/8/layout/cycle1"/>
    <dgm:cxn modelId="{1F9F0F74-3271-4BF1-9649-396C46CDC9B3}" type="presParOf" srcId="{13D4FC2A-82EB-4684-8604-7B17B600E821}" destId="{3AD8B244-2D15-49EA-9985-007D99D39B82}" srcOrd="7" destOrd="0" presId="urn:microsoft.com/office/officeart/2005/8/layout/cycle1"/>
    <dgm:cxn modelId="{EBF70798-A941-468D-AA45-BE1046351A05}" type="presParOf" srcId="{13D4FC2A-82EB-4684-8604-7B17B600E821}" destId="{22CB377A-6130-4837-BEE6-F5ECD92598AD}" srcOrd="8" destOrd="0" presId="urn:microsoft.com/office/officeart/2005/8/layout/cycle1"/>
    <dgm:cxn modelId="{2863A448-6FA1-4A90-80D0-A430E1D20B96}" type="presParOf" srcId="{13D4FC2A-82EB-4684-8604-7B17B600E821}" destId="{BA83DB67-DCDE-4DD3-B99F-B5ED0FC92E66}" srcOrd="9" destOrd="0" presId="urn:microsoft.com/office/officeart/2005/8/layout/cycle1"/>
    <dgm:cxn modelId="{A43A8EAE-D39D-4197-B278-1C8F233EDADE}" type="presParOf" srcId="{13D4FC2A-82EB-4684-8604-7B17B600E821}" destId="{FDE824C3-3E86-4F7D-8703-109685173A1A}" srcOrd="10" destOrd="0" presId="urn:microsoft.com/office/officeart/2005/8/layout/cycle1"/>
    <dgm:cxn modelId="{92AB2345-84D1-4204-B401-9A50F123462F}" type="presParOf" srcId="{13D4FC2A-82EB-4684-8604-7B17B600E821}" destId="{6A689585-AC74-4DBC-9980-CC08AA2C0C93}" srcOrd="11" destOrd="0" presId="urn:microsoft.com/office/officeart/2005/8/layout/cycle1"/>
    <dgm:cxn modelId="{962F5A41-9855-4B3C-81D1-41E7483E86B9}" type="presParOf" srcId="{13D4FC2A-82EB-4684-8604-7B17B600E821}" destId="{FD861D7B-4EA3-48B3-B8B2-BAF49F4189E0}" srcOrd="12" destOrd="0" presId="urn:microsoft.com/office/officeart/2005/8/layout/cycle1"/>
    <dgm:cxn modelId="{5441FAAD-CBEF-4926-A8FF-C36404280E4D}" type="presParOf" srcId="{13D4FC2A-82EB-4684-8604-7B17B600E821}" destId="{4F882685-D5C5-468C-94DD-05779248432B}" srcOrd="13" destOrd="0" presId="urn:microsoft.com/office/officeart/2005/8/layout/cycle1"/>
    <dgm:cxn modelId="{F5B849CA-D9C7-4343-B174-D0C541FDC9DD}" type="presParOf" srcId="{13D4FC2A-82EB-4684-8604-7B17B600E821}" destId="{9F45EE6E-7FF8-485F-986E-570430B27491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C40A76-9315-426E-B912-2B4AF55F6A5C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85457D03-FAD8-4128-B71F-AAA42503FFFA}">
      <dgm:prSet phldrT="[Text]"/>
      <dgm:spPr/>
      <dgm:t>
        <a:bodyPr/>
        <a:lstStyle/>
        <a:p>
          <a:r>
            <a:rPr lang="sv-SE" dirty="0"/>
            <a:t>Genvägar senvägar och </a:t>
          </a:r>
          <a:r>
            <a:rPr lang="sv-SE" dirty="0" err="1"/>
            <a:t>lärvägar</a:t>
          </a:r>
          <a:endParaRPr lang="sv-SE" dirty="0"/>
        </a:p>
      </dgm:t>
    </dgm:pt>
    <dgm:pt modelId="{C4625F78-ACCE-494B-A38E-DEE476CFD387}" type="parTrans" cxnId="{191CDB7F-52D6-472C-A933-751E212CC4C7}">
      <dgm:prSet/>
      <dgm:spPr/>
      <dgm:t>
        <a:bodyPr/>
        <a:lstStyle/>
        <a:p>
          <a:endParaRPr lang="sv-SE"/>
        </a:p>
      </dgm:t>
    </dgm:pt>
    <dgm:pt modelId="{798DC6B8-2DAA-4781-A1E4-677D37F841A5}" type="sibTrans" cxnId="{191CDB7F-52D6-472C-A933-751E212CC4C7}">
      <dgm:prSet/>
      <dgm:spPr/>
      <dgm:t>
        <a:bodyPr/>
        <a:lstStyle/>
        <a:p>
          <a:endParaRPr lang="sv-SE"/>
        </a:p>
      </dgm:t>
    </dgm:pt>
    <dgm:pt modelId="{87694794-E44A-43B1-913F-A85CA9C511DD}">
      <dgm:prSet phldrT="[Text]"/>
      <dgm:spPr/>
      <dgm:t>
        <a:bodyPr/>
        <a:lstStyle/>
        <a:p>
          <a:r>
            <a:rPr lang="sv-SE" dirty="0"/>
            <a:t>Kaoshörnan</a:t>
          </a:r>
        </a:p>
      </dgm:t>
    </dgm:pt>
    <dgm:pt modelId="{0CE8ECD8-A2AC-4731-8536-E41B1BEC2E92}" type="parTrans" cxnId="{09CFF8C5-E0CF-44DA-BBB3-8ABE97B31B4E}">
      <dgm:prSet/>
      <dgm:spPr/>
      <dgm:t>
        <a:bodyPr/>
        <a:lstStyle/>
        <a:p>
          <a:endParaRPr lang="sv-SE"/>
        </a:p>
      </dgm:t>
    </dgm:pt>
    <dgm:pt modelId="{951015D0-CB1A-4CCC-9CE0-F0AF7FDC7A45}" type="sibTrans" cxnId="{09CFF8C5-E0CF-44DA-BBB3-8ABE97B31B4E}">
      <dgm:prSet/>
      <dgm:spPr/>
      <dgm:t>
        <a:bodyPr/>
        <a:lstStyle/>
        <a:p>
          <a:endParaRPr lang="sv-SE"/>
        </a:p>
      </dgm:t>
    </dgm:pt>
    <dgm:pt modelId="{3DEB0E79-9126-4FBA-A738-08E1EB631EBE}">
      <dgm:prSet phldrT="[Text]"/>
      <dgm:spPr/>
      <dgm:t>
        <a:bodyPr/>
        <a:lstStyle/>
        <a:p>
          <a:r>
            <a:rPr lang="sv-SE" dirty="0"/>
            <a:t>Fantastiska hörnan</a:t>
          </a:r>
        </a:p>
      </dgm:t>
    </dgm:pt>
    <dgm:pt modelId="{BA32D364-0824-435A-BC4C-788B2F6B1A2A}" type="parTrans" cxnId="{03CEB0D9-CC54-41D3-80FA-E2FAFE1CD6A3}">
      <dgm:prSet/>
      <dgm:spPr/>
      <dgm:t>
        <a:bodyPr/>
        <a:lstStyle/>
        <a:p>
          <a:endParaRPr lang="sv-SE"/>
        </a:p>
      </dgm:t>
    </dgm:pt>
    <dgm:pt modelId="{B3E69C09-A02E-40B1-9CFE-269D44900B6B}" type="sibTrans" cxnId="{03CEB0D9-CC54-41D3-80FA-E2FAFE1CD6A3}">
      <dgm:prSet/>
      <dgm:spPr/>
      <dgm:t>
        <a:bodyPr/>
        <a:lstStyle/>
        <a:p>
          <a:endParaRPr lang="sv-SE"/>
        </a:p>
      </dgm:t>
    </dgm:pt>
    <dgm:pt modelId="{F8A2486F-8659-4019-B63C-994C839AFD5C}">
      <dgm:prSet phldrT="[Text]"/>
      <dgm:spPr/>
      <dgm:t>
        <a:bodyPr/>
        <a:lstStyle/>
        <a:p>
          <a:r>
            <a:rPr lang="sv-SE" dirty="0"/>
            <a:t>Arbetshörnan</a:t>
          </a:r>
        </a:p>
      </dgm:t>
    </dgm:pt>
    <dgm:pt modelId="{65494997-052E-4348-899D-7C6195ADDCB9}" type="parTrans" cxnId="{37930EEA-1B75-437F-A3D0-D30D50F12AAF}">
      <dgm:prSet/>
      <dgm:spPr/>
      <dgm:t>
        <a:bodyPr/>
        <a:lstStyle/>
        <a:p>
          <a:endParaRPr lang="sv-SE"/>
        </a:p>
      </dgm:t>
    </dgm:pt>
    <dgm:pt modelId="{A1DD9175-D0CB-439E-ACF7-C0F2A9106982}" type="sibTrans" cxnId="{37930EEA-1B75-437F-A3D0-D30D50F12AAF}">
      <dgm:prSet/>
      <dgm:spPr/>
      <dgm:t>
        <a:bodyPr/>
        <a:lstStyle/>
        <a:p>
          <a:endParaRPr lang="sv-SE"/>
        </a:p>
      </dgm:t>
    </dgm:pt>
    <dgm:pt modelId="{92A3899F-9A45-4F26-A29F-D76D112C0907}">
      <dgm:prSet phldrT="[Text]"/>
      <dgm:spPr/>
      <dgm:t>
        <a:bodyPr/>
        <a:lstStyle/>
        <a:p>
          <a:r>
            <a:rPr lang="sv-SE" dirty="0"/>
            <a:t>Trygga hörnan</a:t>
          </a:r>
        </a:p>
      </dgm:t>
    </dgm:pt>
    <dgm:pt modelId="{609D956D-0A5B-4602-98C3-B01F8F456C22}" type="parTrans" cxnId="{DBE9B8B9-5389-464A-AA10-31E808C21282}">
      <dgm:prSet/>
      <dgm:spPr/>
      <dgm:t>
        <a:bodyPr/>
        <a:lstStyle/>
        <a:p>
          <a:endParaRPr lang="sv-SE"/>
        </a:p>
      </dgm:t>
    </dgm:pt>
    <dgm:pt modelId="{2D3E013D-7B7A-431F-8659-C4DA3BC4A5A3}" type="sibTrans" cxnId="{DBE9B8B9-5389-464A-AA10-31E808C21282}">
      <dgm:prSet/>
      <dgm:spPr/>
      <dgm:t>
        <a:bodyPr/>
        <a:lstStyle/>
        <a:p>
          <a:endParaRPr lang="sv-SE"/>
        </a:p>
      </dgm:t>
    </dgm:pt>
    <dgm:pt modelId="{3FD47C8C-468C-404A-A59F-73931AC8A0D5}" type="pres">
      <dgm:prSet presAssocID="{1CC40A76-9315-426E-B912-2B4AF55F6A5C}" presName="composite" presStyleCnt="0">
        <dgm:presLayoutVars>
          <dgm:chMax val="1"/>
          <dgm:dir/>
          <dgm:resizeHandles val="exact"/>
        </dgm:presLayoutVars>
      </dgm:prSet>
      <dgm:spPr/>
    </dgm:pt>
    <dgm:pt modelId="{C14AD6C2-C0C0-481E-BFD0-9AACA60846CE}" type="pres">
      <dgm:prSet presAssocID="{1CC40A76-9315-426E-B912-2B4AF55F6A5C}" presName="radial" presStyleCnt="0">
        <dgm:presLayoutVars>
          <dgm:animLvl val="ctr"/>
        </dgm:presLayoutVars>
      </dgm:prSet>
      <dgm:spPr/>
    </dgm:pt>
    <dgm:pt modelId="{1D005ECB-E988-43D5-ACFC-8FEE3FE66C5A}" type="pres">
      <dgm:prSet presAssocID="{85457D03-FAD8-4128-B71F-AAA42503FFFA}" presName="centerShape" presStyleLbl="vennNode1" presStyleIdx="0" presStyleCnt="5" custScaleX="83184" custScaleY="65321"/>
      <dgm:spPr/>
    </dgm:pt>
    <dgm:pt modelId="{671C48C4-2037-453D-92B5-84D29A4856DC}" type="pres">
      <dgm:prSet presAssocID="{87694794-E44A-43B1-913F-A85CA9C511DD}" presName="node" presStyleLbl="vennNode1" presStyleIdx="1" presStyleCnt="5">
        <dgm:presLayoutVars>
          <dgm:bulletEnabled val="1"/>
        </dgm:presLayoutVars>
      </dgm:prSet>
      <dgm:spPr/>
    </dgm:pt>
    <dgm:pt modelId="{FAA9E7F4-F75B-4DB0-99F3-3C24FDE70A68}" type="pres">
      <dgm:prSet presAssocID="{3DEB0E79-9126-4FBA-A738-08E1EB631EBE}" presName="node" presStyleLbl="vennNode1" presStyleIdx="2" presStyleCnt="5">
        <dgm:presLayoutVars>
          <dgm:bulletEnabled val="1"/>
        </dgm:presLayoutVars>
      </dgm:prSet>
      <dgm:spPr/>
    </dgm:pt>
    <dgm:pt modelId="{715124D5-C0D0-41C3-9E52-74771D3C4411}" type="pres">
      <dgm:prSet presAssocID="{F8A2486F-8659-4019-B63C-994C839AFD5C}" presName="node" presStyleLbl="vennNode1" presStyleIdx="3" presStyleCnt="5">
        <dgm:presLayoutVars>
          <dgm:bulletEnabled val="1"/>
        </dgm:presLayoutVars>
      </dgm:prSet>
      <dgm:spPr/>
    </dgm:pt>
    <dgm:pt modelId="{80E9E96A-1179-4DB5-93F3-C0354508A94B}" type="pres">
      <dgm:prSet presAssocID="{92A3899F-9A45-4F26-A29F-D76D112C0907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E3586F09-3207-495A-86ED-2DEB5146377E}" type="presOf" srcId="{3DEB0E79-9126-4FBA-A738-08E1EB631EBE}" destId="{FAA9E7F4-F75B-4DB0-99F3-3C24FDE70A68}" srcOrd="0" destOrd="0" presId="urn:microsoft.com/office/officeart/2005/8/layout/radial3"/>
    <dgm:cxn modelId="{4607A735-BB5B-4171-B181-604698000C3D}" type="presOf" srcId="{85457D03-FAD8-4128-B71F-AAA42503FFFA}" destId="{1D005ECB-E988-43D5-ACFC-8FEE3FE66C5A}" srcOrd="0" destOrd="0" presId="urn:microsoft.com/office/officeart/2005/8/layout/radial3"/>
    <dgm:cxn modelId="{CA0C3D3D-034B-45E2-BB5B-B0CF0B4C0C53}" type="presOf" srcId="{87694794-E44A-43B1-913F-A85CA9C511DD}" destId="{671C48C4-2037-453D-92B5-84D29A4856DC}" srcOrd="0" destOrd="0" presId="urn:microsoft.com/office/officeart/2005/8/layout/radial3"/>
    <dgm:cxn modelId="{7FF7104B-B314-418C-9D60-B9B194368F4D}" type="presOf" srcId="{F8A2486F-8659-4019-B63C-994C839AFD5C}" destId="{715124D5-C0D0-41C3-9E52-74771D3C4411}" srcOrd="0" destOrd="0" presId="urn:microsoft.com/office/officeart/2005/8/layout/radial3"/>
    <dgm:cxn modelId="{BC97AE5F-4E39-4876-971E-8D9A1681D3A7}" type="presOf" srcId="{1CC40A76-9315-426E-B912-2B4AF55F6A5C}" destId="{3FD47C8C-468C-404A-A59F-73931AC8A0D5}" srcOrd="0" destOrd="0" presId="urn:microsoft.com/office/officeart/2005/8/layout/radial3"/>
    <dgm:cxn modelId="{191CDB7F-52D6-472C-A933-751E212CC4C7}" srcId="{1CC40A76-9315-426E-B912-2B4AF55F6A5C}" destId="{85457D03-FAD8-4128-B71F-AAA42503FFFA}" srcOrd="0" destOrd="0" parTransId="{C4625F78-ACCE-494B-A38E-DEE476CFD387}" sibTransId="{798DC6B8-2DAA-4781-A1E4-677D37F841A5}"/>
    <dgm:cxn modelId="{6A232FA1-7ED9-4A52-8DB4-A133AE76CDF7}" type="presOf" srcId="{92A3899F-9A45-4F26-A29F-D76D112C0907}" destId="{80E9E96A-1179-4DB5-93F3-C0354508A94B}" srcOrd="0" destOrd="0" presId="urn:microsoft.com/office/officeart/2005/8/layout/radial3"/>
    <dgm:cxn modelId="{DBE9B8B9-5389-464A-AA10-31E808C21282}" srcId="{85457D03-FAD8-4128-B71F-AAA42503FFFA}" destId="{92A3899F-9A45-4F26-A29F-D76D112C0907}" srcOrd="3" destOrd="0" parTransId="{609D956D-0A5B-4602-98C3-B01F8F456C22}" sibTransId="{2D3E013D-7B7A-431F-8659-C4DA3BC4A5A3}"/>
    <dgm:cxn modelId="{09CFF8C5-E0CF-44DA-BBB3-8ABE97B31B4E}" srcId="{85457D03-FAD8-4128-B71F-AAA42503FFFA}" destId="{87694794-E44A-43B1-913F-A85CA9C511DD}" srcOrd="0" destOrd="0" parTransId="{0CE8ECD8-A2AC-4731-8536-E41B1BEC2E92}" sibTransId="{951015D0-CB1A-4CCC-9CE0-F0AF7FDC7A45}"/>
    <dgm:cxn modelId="{03CEB0D9-CC54-41D3-80FA-E2FAFE1CD6A3}" srcId="{85457D03-FAD8-4128-B71F-AAA42503FFFA}" destId="{3DEB0E79-9126-4FBA-A738-08E1EB631EBE}" srcOrd="1" destOrd="0" parTransId="{BA32D364-0824-435A-BC4C-788B2F6B1A2A}" sibTransId="{B3E69C09-A02E-40B1-9CFE-269D44900B6B}"/>
    <dgm:cxn modelId="{37930EEA-1B75-437F-A3D0-D30D50F12AAF}" srcId="{85457D03-FAD8-4128-B71F-AAA42503FFFA}" destId="{F8A2486F-8659-4019-B63C-994C839AFD5C}" srcOrd="2" destOrd="0" parTransId="{65494997-052E-4348-899D-7C6195ADDCB9}" sibTransId="{A1DD9175-D0CB-439E-ACF7-C0F2A9106982}"/>
    <dgm:cxn modelId="{20B2E01D-0306-4860-AEB6-FFB03ECB33BA}" type="presParOf" srcId="{3FD47C8C-468C-404A-A59F-73931AC8A0D5}" destId="{C14AD6C2-C0C0-481E-BFD0-9AACA60846CE}" srcOrd="0" destOrd="0" presId="urn:microsoft.com/office/officeart/2005/8/layout/radial3"/>
    <dgm:cxn modelId="{CCD10443-861E-4B73-A70B-C37CB3144B8D}" type="presParOf" srcId="{C14AD6C2-C0C0-481E-BFD0-9AACA60846CE}" destId="{1D005ECB-E988-43D5-ACFC-8FEE3FE66C5A}" srcOrd="0" destOrd="0" presId="urn:microsoft.com/office/officeart/2005/8/layout/radial3"/>
    <dgm:cxn modelId="{DED7589F-5E91-4EDE-90BC-3AEDEB22AD52}" type="presParOf" srcId="{C14AD6C2-C0C0-481E-BFD0-9AACA60846CE}" destId="{671C48C4-2037-453D-92B5-84D29A4856DC}" srcOrd="1" destOrd="0" presId="urn:microsoft.com/office/officeart/2005/8/layout/radial3"/>
    <dgm:cxn modelId="{3A75D378-F6CB-44E7-A71D-84CD444EF903}" type="presParOf" srcId="{C14AD6C2-C0C0-481E-BFD0-9AACA60846CE}" destId="{FAA9E7F4-F75B-4DB0-99F3-3C24FDE70A68}" srcOrd="2" destOrd="0" presId="urn:microsoft.com/office/officeart/2005/8/layout/radial3"/>
    <dgm:cxn modelId="{6146B3F6-D16C-40D1-AECD-23403963567D}" type="presParOf" srcId="{C14AD6C2-C0C0-481E-BFD0-9AACA60846CE}" destId="{715124D5-C0D0-41C3-9E52-74771D3C4411}" srcOrd="3" destOrd="0" presId="urn:microsoft.com/office/officeart/2005/8/layout/radial3"/>
    <dgm:cxn modelId="{B21EE249-374D-4C5B-99FC-80C57ECFF9E2}" type="presParOf" srcId="{C14AD6C2-C0C0-481E-BFD0-9AACA60846CE}" destId="{80E9E96A-1179-4DB5-93F3-C0354508A94B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AF74E-A6C9-48B4-B844-E69485285241}">
      <dsp:nvSpPr>
        <dsp:cNvPr id="0" name=""/>
        <dsp:cNvSpPr/>
      </dsp:nvSpPr>
      <dsp:spPr>
        <a:xfrm>
          <a:off x="4299560" y="857"/>
          <a:ext cx="1002078" cy="1002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/>
            <a:t>Vilka kunskaper och färdigheter behöver våra elever för att uppnå viktiga mål?</a:t>
          </a:r>
        </a:p>
      </dsp:txBody>
      <dsp:txXfrm>
        <a:off x="4446311" y="147608"/>
        <a:ext cx="708576" cy="708576"/>
      </dsp:txXfrm>
    </dsp:sp>
    <dsp:sp modelId="{CD79CDDA-528D-4407-9A0B-53317286BDB2}">
      <dsp:nvSpPr>
        <dsp:cNvPr id="0" name=""/>
        <dsp:cNvSpPr/>
      </dsp:nvSpPr>
      <dsp:spPr>
        <a:xfrm rot="2160000">
          <a:off x="5269852" y="770322"/>
          <a:ext cx="265902" cy="3382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600" kern="1200"/>
        </a:p>
      </dsp:txBody>
      <dsp:txXfrm>
        <a:off x="5277469" y="814518"/>
        <a:ext cx="186131" cy="202921"/>
      </dsp:txXfrm>
    </dsp:sp>
    <dsp:sp modelId="{7F4B687A-D2C6-47CC-B831-A8DA0532CD95}">
      <dsp:nvSpPr>
        <dsp:cNvPr id="0" name=""/>
        <dsp:cNvSpPr/>
      </dsp:nvSpPr>
      <dsp:spPr>
        <a:xfrm>
          <a:off x="5516145" y="884758"/>
          <a:ext cx="1002078" cy="1002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/>
            <a:t>Vilka kunskaper och färdigheter behöver vi som professionella för att tillgodose våra elevers behov?</a:t>
          </a:r>
        </a:p>
      </dsp:txBody>
      <dsp:txXfrm>
        <a:off x="5662896" y="1031509"/>
        <a:ext cx="708576" cy="708576"/>
      </dsp:txXfrm>
    </dsp:sp>
    <dsp:sp modelId="{1619464C-05F9-4652-8BDB-0E33142C49E2}">
      <dsp:nvSpPr>
        <dsp:cNvPr id="0" name=""/>
        <dsp:cNvSpPr/>
      </dsp:nvSpPr>
      <dsp:spPr>
        <a:xfrm rot="6480000">
          <a:off x="5654211" y="1924629"/>
          <a:ext cx="265902" cy="3382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600" kern="1200"/>
        </a:p>
      </dsp:txBody>
      <dsp:txXfrm rot="10800000">
        <a:off x="5706422" y="1954336"/>
        <a:ext cx="186131" cy="202921"/>
      </dsp:txXfrm>
    </dsp:sp>
    <dsp:sp modelId="{E2635942-67C4-4334-9BCB-72D215C44665}">
      <dsp:nvSpPr>
        <dsp:cNvPr id="0" name=""/>
        <dsp:cNvSpPr/>
      </dsp:nvSpPr>
      <dsp:spPr>
        <a:xfrm>
          <a:off x="5051451" y="2314939"/>
          <a:ext cx="1002078" cy="1002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/>
            <a:t>Fördjupa de professionella kunskaperna och finslipa den professionella förmågan</a:t>
          </a:r>
        </a:p>
      </dsp:txBody>
      <dsp:txXfrm>
        <a:off x="5198202" y="2461690"/>
        <a:ext cx="708576" cy="708576"/>
      </dsp:txXfrm>
    </dsp:sp>
    <dsp:sp modelId="{EDF1E195-5232-4657-BF31-9EF84E703CA7}">
      <dsp:nvSpPr>
        <dsp:cNvPr id="0" name=""/>
        <dsp:cNvSpPr/>
      </dsp:nvSpPr>
      <dsp:spPr>
        <a:xfrm rot="10800000">
          <a:off x="4675174" y="2646877"/>
          <a:ext cx="265902" cy="3382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600" kern="1200"/>
        </a:p>
      </dsp:txBody>
      <dsp:txXfrm rot="10800000">
        <a:off x="4754945" y="2714517"/>
        <a:ext cx="186131" cy="202921"/>
      </dsp:txXfrm>
    </dsp:sp>
    <dsp:sp modelId="{628464EC-0871-4766-B59D-FC519BA4F113}">
      <dsp:nvSpPr>
        <dsp:cNvPr id="0" name=""/>
        <dsp:cNvSpPr/>
      </dsp:nvSpPr>
      <dsp:spPr>
        <a:xfrm>
          <a:off x="3547670" y="2314939"/>
          <a:ext cx="1002078" cy="1002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/>
            <a:t>Låta eleverna uppleva lärande på ett nytt sätt</a:t>
          </a:r>
        </a:p>
      </dsp:txBody>
      <dsp:txXfrm>
        <a:off x="3694421" y="2461690"/>
        <a:ext cx="708576" cy="708576"/>
      </dsp:txXfrm>
    </dsp:sp>
    <dsp:sp modelId="{3902791E-8912-4479-A37C-CC222525C38A}">
      <dsp:nvSpPr>
        <dsp:cNvPr id="0" name=""/>
        <dsp:cNvSpPr/>
      </dsp:nvSpPr>
      <dsp:spPr>
        <a:xfrm rot="15120000">
          <a:off x="3685736" y="1938944"/>
          <a:ext cx="265902" cy="3382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600" kern="1200"/>
        </a:p>
      </dsp:txBody>
      <dsp:txXfrm rot="10800000">
        <a:off x="3737947" y="2044517"/>
        <a:ext cx="186131" cy="202921"/>
      </dsp:txXfrm>
    </dsp:sp>
    <dsp:sp modelId="{45D27E69-813A-4F0C-9156-E6B8977F2653}">
      <dsp:nvSpPr>
        <dsp:cNvPr id="0" name=""/>
        <dsp:cNvSpPr/>
      </dsp:nvSpPr>
      <dsp:spPr>
        <a:xfrm>
          <a:off x="3082976" y="884758"/>
          <a:ext cx="1002078" cy="1002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/>
            <a:t>Hur har vårt nya agerande påverkat de resultat som vi anser  är viktiga för våra elever?</a:t>
          </a:r>
        </a:p>
      </dsp:txBody>
      <dsp:txXfrm>
        <a:off x="3229727" y="1031509"/>
        <a:ext cx="708576" cy="708576"/>
      </dsp:txXfrm>
    </dsp:sp>
    <dsp:sp modelId="{0486F00C-33B6-4718-843B-3983A2E89E60}">
      <dsp:nvSpPr>
        <dsp:cNvPr id="0" name=""/>
        <dsp:cNvSpPr/>
      </dsp:nvSpPr>
      <dsp:spPr>
        <a:xfrm rot="19440000">
          <a:off x="4053268" y="779169"/>
          <a:ext cx="265902" cy="3382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600" kern="1200"/>
        </a:p>
      </dsp:txBody>
      <dsp:txXfrm>
        <a:off x="4060885" y="870253"/>
        <a:ext cx="186131" cy="2029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B2F66-AAF3-45DE-B75B-C3F6F0560F3D}">
      <dsp:nvSpPr>
        <dsp:cNvPr id="0" name=""/>
        <dsp:cNvSpPr/>
      </dsp:nvSpPr>
      <dsp:spPr>
        <a:xfrm>
          <a:off x="5193978" y="23728"/>
          <a:ext cx="820415" cy="82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/>
            <a:t>Reflektion</a:t>
          </a:r>
        </a:p>
      </dsp:txBody>
      <dsp:txXfrm>
        <a:off x="5193978" y="23728"/>
        <a:ext cx="820415" cy="820415"/>
      </dsp:txXfrm>
    </dsp:sp>
    <dsp:sp modelId="{23D9494E-C31B-45AC-B726-945DE6BA5716}">
      <dsp:nvSpPr>
        <dsp:cNvPr id="0" name=""/>
        <dsp:cNvSpPr/>
      </dsp:nvSpPr>
      <dsp:spPr>
        <a:xfrm>
          <a:off x="3260145" y="-477"/>
          <a:ext cx="3080909" cy="3080909"/>
        </a:xfrm>
        <a:prstGeom prst="circularArrow">
          <a:avLst>
            <a:gd name="adj1" fmla="val 5193"/>
            <a:gd name="adj2" fmla="val 335366"/>
            <a:gd name="adj3" fmla="val 21295469"/>
            <a:gd name="adj4" fmla="val 19764287"/>
            <a:gd name="adj5" fmla="val 6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A9B2D-02F9-4F13-A4BE-717A1A2C111F}">
      <dsp:nvSpPr>
        <dsp:cNvPr id="0" name=""/>
        <dsp:cNvSpPr/>
      </dsp:nvSpPr>
      <dsp:spPr>
        <a:xfrm>
          <a:off x="5690621" y="1552239"/>
          <a:ext cx="820415" cy="82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/>
            <a:t>Planering av aktion</a:t>
          </a:r>
        </a:p>
      </dsp:txBody>
      <dsp:txXfrm>
        <a:off x="5690621" y="1552239"/>
        <a:ext cx="820415" cy="820415"/>
      </dsp:txXfrm>
    </dsp:sp>
    <dsp:sp modelId="{ADFE676B-A0C8-49AD-A269-098AC44106E6}">
      <dsp:nvSpPr>
        <dsp:cNvPr id="0" name=""/>
        <dsp:cNvSpPr/>
      </dsp:nvSpPr>
      <dsp:spPr>
        <a:xfrm>
          <a:off x="3260145" y="-477"/>
          <a:ext cx="3080909" cy="3080909"/>
        </a:xfrm>
        <a:prstGeom prst="circularArrow">
          <a:avLst>
            <a:gd name="adj1" fmla="val 5193"/>
            <a:gd name="adj2" fmla="val 335366"/>
            <a:gd name="adj3" fmla="val 4017006"/>
            <a:gd name="adj4" fmla="val 2251313"/>
            <a:gd name="adj5" fmla="val 6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8B244-2D15-49EA-9985-007D99D39B82}">
      <dsp:nvSpPr>
        <dsp:cNvPr id="0" name=""/>
        <dsp:cNvSpPr/>
      </dsp:nvSpPr>
      <dsp:spPr>
        <a:xfrm>
          <a:off x="4390392" y="2496911"/>
          <a:ext cx="820415" cy="82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/>
            <a:t>Aktion</a:t>
          </a:r>
        </a:p>
      </dsp:txBody>
      <dsp:txXfrm>
        <a:off x="4390392" y="2496911"/>
        <a:ext cx="820415" cy="820415"/>
      </dsp:txXfrm>
    </dsp:sp>
    <dsp:sp modelId="{22CB377A-6130-4837-BEE6-F5ECD92598AD}">
      <dsp:nvSpPr>
        <dsp:cNvPr id="0" name=""/>
        <dsp:cNvSpPr/>
      </dsp:nvSpPr>
      <dsp:spPr>
        <a:xfrm>
          <a:off x="3260145" y="-477"/>
          <a:ext cx="3080909" cy="3080909"/>
        </a:xfrm>
        <a:prstGeom prst="circularArrow">
          <a:avLst>
            <a:gd name="adj1" fmla="val 5193"/>
            <a:gd name="adj2" fmla="val 335366"/>
            <a:gd name="adj3" fmla="val 8213320"/>
            <a:gd name="adj4" fmla="val 6447627"/>
            <a:gd name="adj5" fmla="val 6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824C3-3E86-4F7D-8703-109685173A1A}">
      <dsp:nvSpPr>
        <dsp:cNvPr id="0" name=""/>
        <dsp:cNvSpPr/>
      </dsp:nvSpPr>
      <dsp:spPr>
        <a:xfrm>
          <a:off x="3090163" y="1552239"/>
          <a:ext cx="820415" cy="82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/>
            <a:t>Uppföljning av aktion</a:t>
          </a:r>
        </a:p>
      </dsp:txBody>
      <dsp:txXfrm>
        <a:off x="3090163" y="1552239"/>
        <a:ext cx="820415" cy="820415"/>
      </dsp:txXfrm>
    </dsp:sp>
    <dsp:sp modelId="{6A689585-AC74-4DBC-9980-CC08AA2C0C93}">
      <dsp:nvSpPr>
        <dsp:cNvPr id="0" name=""/>
        <dsp:cNvSpPr/>
      </dsp:nvSpPr>
      <dsp:spPr>
        <a:xfrm>
          <a:off x="3260145" y="-477"/>
          <a:ext cx="3080909" cy="3080909"/>
        </a:xfrm>
        <a:prstGeom prst="circularArrow">
          <a:avLst>
            <a:gd name="adj1" fmla="val 5193"/>
            <a:gd name="adj2" fmla="val 335366"/>
            <a:gd name="adj3" fmla="val 12300347"/>
            <a:gd name="adj4" fmla="val 10769165"/>
            <a:gd name="adj5" fmla="val 6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882685-D5C5-468C-94DD-05779248432B}">
      <dsp:nvSpPr>
        <dsp:cNvPr id="0" name=""/>
        <dsp:cNvSpPr/>
      </dsp:nvSpPr>
      <dsp:spPr>
        <a:xfrm>
          <a:off x="3586806" y="23728"/>
          <a:ext cx="820415" cy="82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/>
            <a:t>Observation</a:t>
          </a:r>
        </a:p>
      </dsp:txBody>
      <dsp:txXfrm>
        <a:off x="3586806" y="23728"/>
        <a:ext cx="820415" cy="820415"/>
      </dsp:txXfrm>
    </dsp:sp>
    <dsp:sp modelId="{9F45EE6E-7FF8-485F-986E-570430B27491}">
      <dsp:nvSpPr>
        <dsp:cNvPr id="0" name=""/>
        <dsp:cNvSpPr/>
      </dsp:nvSpPr>
      <dsp:spPr>
        <a:xfrm>
          <a:off x="3260145" y="-477"/>
          <a:ext cx="3080909" cy="3080909"/>
        </a:xfrm>
        <a:prstGeom prst="circularArrow">
          <a:avLst>
            <a:gd name="adj1" fmla="val 5193"/>
            <a:gd name="adj2" fmla="val 335366"/>
            <a:gd name="adj3" fmla="val 16867988"/>
            <a:gd name="adj4" fmla="val 15196646"/>
            <a:gd name="adj5" fmla="val 6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05ECB-E988-43D5-ACFC-8FEE3FE66C5A}">
      <dsp:nvSpPr>
        <dsp:cNvPr id="0" name=""/>
        <dsp:cNvSpPr/>
      </dsp:nvSpPr>
      <dsp:spPr>
        <a:xfrm>
          <a:off x="4035147" y="1057858"/>
          <a:ext cx="1530904" cy="12021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/>
            <a:t>Genvägar senvägar och </a:t>
          </a:r>
          <a:r>
            <a:rPr lang="sv-SE" sz="1700" kern="1200" dirty="0" err="1"/>
            <a:t>lärvägar</a:t>
          </a:r>
          <a:endParaRPr lang="sv-SE" sz="1700" kern="1200" dirty="0"/>
        </a:p>
      </dsp:txBody>
      <dsp:txXfrm>
        <a:off x="4259343" y="1233910"/>
        <a:ext cx="1082512" cy="850053"/>
      </dsp:txXfrm>
    </dsp:sp>
    <dsp:sp modelId="{671C48C4-2037-453D-92B5-84D29A4856DC}">
      <dsp:nvSpPr>
        <dsp:cNvPr id="0" name=""/>
        <dsp:cNvSpPr/>
      </dsp:nvSpPr>
      <dsp:spPr>
        <a:xfrm>
          <a:off x="4340504" y="328"/>
          <a:ext cx="920191" cy="9201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/>
            <a:t>Kaoshörnan</a:t>
          </a:r>
        </a:p>
      </dsp:txBody>
      <dsp:txXfrm>
        <a:off x="4475263" y="135087"/>
        <a:ext cx="650673" cy="650673"/>
      </dsp:txXfrm>
    </dsp:sp>
    <dsp:sp modelId="{FAA9E7F4-F75B-4DB0-99F3-3C24FDE70A68}">
      <dsp:nvSpPr>
        <dsp:cNvPr id="0" name=""/>
        <dsp:cNvSpPr/>
      </dsp:nvSpPr>
      <dsp:spPr>
        <a:xfrm>
          <a:off x="5539017" y="1198841"/>
          <a:ext cx="920191" cy="9201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/>
            <a:t>Fantastiska hörnan</a:t>
          </a:r>
        </a:p>
      </dsp:txBody>
      <dsp:txXfrm>
        <a:off x="5673776" y="1333600"/>
        <a:ext cx="650673" cy="650673"/>
      </dsp:txXfrm>
    </dsp:sp>
    <dsp:sp modelId="{715124D5-C0D0-41C3-9E52-74771D3C4411}">
      <dsp:nvSpPr>
        <dsp:cNvPr id="0" name=""/>
        <dsp:cNvSpPr/>
      </dsp:nvSpPr>
      <dsp:spPr>
        <a:xfrm>
          <a:off x="4340504" y="2397354"/>
          <a:ext cx="920191" cy="9201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/>
            <a:t>Arbetshörnan</a:t>
          </a:r>
        </a:p>
      </dsp:txBody>
      <dsp:txXfrm>
        <a:off x="4475263" y="2532113"/>
        <a:ext cx="650673" cy="650673"/>
      </dsp:txXfrm>
    </dsp:sp>
    <dsp:sp modelId="{80E9E96A-1179-4DB5-93F3-C0354508A94B}">
      <dsp:nvSpPr>
        <dsp:cNvPr id="0" name=""/>
        <dsp:cNvSpPr/>
      </dsp:nvSpPr>
      <dsp:spPr>
        <a:xfrm>
          <a:off x="3141990" y="1198841"/>
          <a:ext cx="920191" cy="9201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/>
            <a:t>Trygga hörnan</a:t>
          </a:r>
        </a:p>
      </dsp:txBody>
      <dsp:txXfrm>
        <a:off x="3276749" y="1333600"/>
        <a:ext cx="650673" cy="650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70F71-811E-44A2-BCB3-D24857481622}" type="datetimeFigureOut">
              <a:rPr lang="sv-SE" smtClean="0"/>
              <a:t>2018-09-18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431AB-48BF-48BB-B5EF-060AFFA9B4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4130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BA523AD-E827-4740-9507-5D2418F24F9C}" type="slidenum">
              <a:rPr lang="en-GB">
                <a:latin typeface="Calibri" panose="020F0502020204030204" pitchFamily="34" charset="0"/>
              </a:rPr>
              <a:pPr eaLnBrk="1" hangingPunct="1"/>
              <a:t>5</a:t>
            </a:fld>
            <a:endParaRPr lang="en-GB">
              <a:latin typeface="Calibri" panose="020F0502020204030204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1297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AB93630-D2E3-4CE8-951B-015534B6509A}" type="datetimeFigureOut">
              <a:rPr lang="sv-SE" smtClean="0"/>
              <a:t>2018-09-18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61E5E4E-45EA-494B-BEB2-947937DF3EB1}" type="slidenum">
              <a:rPr lang="sv-SE" smtClean="0"/>
              <a:t>‹#›</a:t>
            </a:fld>
            <a:endParaRPr lang="sv-S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60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3630-D2E3-4CE8-951B-015534B6509A}" type="datetimeFigureOut">
              <a:rPr lang="sv-SE" smtClean="0"/>
              <a:t>2018-09-18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5E4E-45EA-494B-BEB2-947937DF3E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788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3630-D2E3-4CE8-951B-015534B6509A}" type="datetimeFigureOut">
              <a:rPr lang="sv-SE" smtClean="0"/>
              <a:t>2018-09-18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5E4E-45EA-494B-BEB2-947937DF3EB1}" type="slidenum">
              <a:rPr lang="sv-SE" smtClean="0"/>
              <a:t>‹#›</a:t>
            </a:fld>
            <a:endParaRPr lang="sv-S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70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3630-D2E3-4CE8-951B-015534B6509A}" type="datetimeFigureOut">
              <a:rPr lang="sv-SE" smtClean="0"/>
              <a:t>2018-09-18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5E4E-45EA-494B-BEB2-947937DF3EB1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029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3630-D2E3-4CE8-951B-015534B6509A}" type="datetimeFigureOut">
              <a:rPr lang="sv-SE" smtClean="0"/>
              <a:t>2018-09-18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5E4E-45EA-494B-BEB2-947937DF3E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7203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3630-D2E3-4CE8-951B-015534B6509A}" type="datetimeFigureOut">
              <a:rPr lang="sv-SE" smtClean="0"/>
              <a:t>2018-09-18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5E4E-45EA-494B-BEB2-947937DF3EB1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094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3630-D2E3-4CE8-951B-015534B6509A}" type="datetimeFigureOut">
              <a:rPr lang="sv-SE" smtClean="0"/>
              <a:t>2018-09-18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5E4E-45EA-494B-BEB2-947937DF3EB1}" type="slidenum">
              <a:rPr lang="sv-SE" smtClean="0"/>
              <a:t>‹#›</a:t>
            </a:fld>
            <a:endParaRPr lang="sv-S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996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3630-D2E3-4CE8-951B-015534B6509A}" type="datetimeFigureOut">
              <a:rPr lang="sv-SE" smtClean="0"/>
              <a:t>2018-09-18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5E4E-45EA-494B-BEB2-947937DF3EB1}" type="slidenum">
              <a:rPr lang="sv-SE" smtClean="0"/>
              <a:t>‹#›</a:t>
            </a:fld>
            <a:endParaRPr lang="sv-S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575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3630-D2E3-4CE8-951B-015534B6509A}" type="datetimeFigureOut">
              <a:rPr lang="sv-SE" smtClean="0"/>
              <a:t>2018-09-18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5E4E-45EA-494B-BEB2-947937DF3EB1}" type="slidenum">
              <a:rPr lang="sv-SE" smtClean="0"/>
              <a:t>‹#›</a:t>
            </a:fld>
            <a:endParaRPr lang="sv-S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55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3630-D2E3-4CE8-951B-015534B6509A}" type="datetimeFigureOut">
              <a:rPr lang="sv-SE" smtClean="0"/>
              <a:t>2018-09-18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5E4E-45EA-494B-BEB2-947937DF3E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3255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3630-D2E3-4CE8-951B-015534B6509A}" type="datetimeFigureOut">
              <a:rPr lang="sv-SE" smtClean="0"/>
              <a:t>2018-09-18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5E4E-45EA-494B-BEB2-947937DF3EB1}" type="slidenum">
              <a:rPr lang="sv-SE" smtClean="0"/>
              <a:t>‹#›</a:t>
            </a:fld>
            <a:endParaRPr lang="sv-S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03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3630-D2E3-4CE8-951B-015534B6509A}" type="datetimeFigureOut">
              <a:rPr lang="sv-SE" smtClean="0"/>
              <a:t>2018-09-18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5E4E-45EA-494B-BEB2-947937DF3E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68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3630-D2E3-4CE8-951B-015534B6509A}" type="datetimeFigureOut">
              <a:rPr lang="sv-SE" smtClean="0"/>
              <a:t>2018-09-18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5E4E-45EA-494B-BEB2-947937DF3EB1}" type="slidenum">
              <a:rPr lang="sv-SE" smtClean="0"/>
              <a:t>‹#›</a:t>
            </a:fld>
            <a:endParaRPr lang="sv-S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70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3630-D2E3-4CE8-951B-015534B6509A}" type="datetimeFigureOut">
              <a:rPr lang="sv-SE" smtClean="0"/>
              <a:t>2018-09-18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5E4E-45EA-494B-BEB2-947937DF3EB1}" type="slidenum">
              <a:rPr lang="sv-SE" smtClean="0"/>
              <a:t>‹#›</a:t>
            </a:fld>
            <a:endParaRPr lang="sv-S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41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3630-D2E3-4CE8-951B-015534B6509A}" type="datetimeFigureOut">
              <a:rPr lang="sv-SE" smtClean="0"/>
              <a:t>2018-09-18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5E4E-45EA-494B-BEB2-947937DF3E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4555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3630-D2E3-4CE8-951B-015534B6509A}" type="datetimeFigureOut">
              <a:rPr lang="sv-SE" smtClean="0"/>
              <a:t>2018-09-18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5E4E-45EA-494B-BEB2-947937DF3EB1}" type="slidenum">
              <a:rPr lang="sv-SE" smtClean="0"/>
              <a:t>‹#›</a:t>
            </a:fld>
            <a:endParaRPr lang="sv-S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076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3630-D2E3-4CE8-951B-015534B6509A}" type="datetimeFigureOut">
              <a:rPr lang="sv-SE" smtClean="0"/>
              <a:t>2018-09-18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5E4E-45EA-494B-BEB2-947937DF3E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302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B93630-D2E3-4CE8-951B-015534B6509A}" type="datetimeFigureOut">
              <a:rPr lang="sv-SE" smtClean="0"/>
              <a:t>2018-09-18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61E5E4E-45EA-494B-BEB2-947937DF3E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771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B47651-93CE-41DC-8CCF-0DBCF65609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LÄS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5BCA98F-655E-4C86-A65D-D883A901B9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Strängnäs 2018-09-16</a:t>
            </a:r>
          </a:p>
        </p:txBody>
      </p:sp>
    </p:spTree>
    <p:extLst>
      <p:ext uri="{BB962C8B-B14F-4D97-AF65-F5344CB8AC3E}">
        <p14:creationId xmlns:p14="http://schemas.microsoft.com/office/powerpoint/2010/main" val="2571185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90464" y="0"/>
            <a:ext cx="107488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6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EE8003-EBE1-437F-870F-A6FCD8E4E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Med undervisningsskicklighet i centrum… (SOU 2018:17)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8E77C1-AE19-49AB-AC2A-01D33BD8F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Ett nationellt professionsprogram</a:t>
            </a:r>
          </a:p>
          <a:p>
            <a:r>
              <a:rPr lang="sv-SE" dirty="0"/>
              <a:t>Möjlighet att forska i sin tjänst som lektor</a:t>
            </a:r>
          </a:p>
          <a:p>
            <a:r>
              <a:rPr lang="sv-S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17925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074073-4FC7-4C2A-BD01-1C6056085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Den felande länken</a:t>
            </a:r>
            <a:r>
              <a:rPr lang="sv-SE" sz="2400" dirty="0"/>
              <a:t>(</a:t>
            </a:r>
            <a:r>
              <a:rPr lang="sv-SE" sz="2400" dirty="0" err="1"/>
              <a:t>Calgren</a:t>
            </a:r>
            <a:r>
              <a:rPr lang="sv-SE" sz="2400" dirty="0"/>
              <a:t>, I 2010)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4AE2DC-EBA6-4C97-B7AE-536CB55C5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v-SE" dirty="0"/>
              <a:t>Period I	Före 1950 Lärare som subjekt i forskning och utvecklingsarbete</a:t>
            </a:r>
          </a:p>
          <a:p>
            <a:endParaRPr lang="sv-SE" dirty="0"/>
          </a:p>
          <a:p>
            <a:r>
              <a:rPr lang="sv-SE" dirty="0"/>
              <a:t>Period 2 	1950 – 1980 Lärare som objekt för forskning och förändringsinsatser</a:t>
            </a:r>
          </a:p>
          <a:p>
            <a:endParaRPr lang="sv-SE" dirty="0"/>
          </a:p>
          <a:p>
            <a:r>
              <a:rPr lang="sv-SE" dirty="0"/>
              <a:t>Period 3	Efter 1980 Lärarna tillbaka som subjekt men utan forskning</a:t>
            </a:r>
          </a:p>
          <a:p>
            <a:endParaRPr lang="sv-SE" dirty="0"/>
          </a:p>
          <a:p>
            <a:r>
              <a:rPr lang="sv-SE" dirty="0"/>
              <a:t>Period 4	Efter 2020 …</a:t>
            </a:r>
          </a:p>
        </p:txBody>
      </p:sp>
    </p:spTree>
    <p:extLst>
      <p:ext uri="{BB962C8B-B14F-4D97-AF65-F5344CB8AC3E}">
        <p14:creationId xmlns:p14="http://schemas.microsoft.com/office/powerpoint/2010/main" val="1931716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Skollagen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Utbildningen ska vila på vetenskaplig grund och beprövad erfarenhet (1 kap §5 sista stycket)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Varje huvudman ska sträva efter att för undervisningen anställda lärare och förskollärare som har forskarutbildning (2 kap § 23)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Bestämmelser om lektor (2 kap §24)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8541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ubrik 1"/>
          <p:cNvSpPr>
            <a:spLocks noGrp="1"/>
          </p:cNvSpPr>
          <p:nvPr>
            <p:ph type="title"/>
          </p:nvPr>
        </p:nvSpPr>
        <p:spPr>
          <a:xfrm>
            <a:off x="973123" y="476672"/>
            <a:ext cx="10531489" cy="1024957"/>
          </a:xfrm>
        </p:spPr>
        <p:txBody>
          <a:bodyPr>
            <a:normAutofit/>
          </a:bodyPr>
          <a:lstStyle/>
          <a:p>
            <a:pPr eaLnBrk="1" hangingPunct="1"/>
            <a:r>
              <a:rPr lang="sv-SE" sz="2700" b="1" dirty="0"/>
              <a:t>Samt att det vetenskapliga förhållningssättet</a:t>
            </a:r>
            <a:r>
              <a:rPr lang="sv-SE" b="1" dirty="0"/>
              <a:t>…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56501" y="1644241"/>
            <a:ext cx="6447501" cy="3914965"/>
          </a:xfrm>
        </p:spPr>
        <p:txBody>
          <a:bodyPr>
            <a:noAutofit/>
          </a:bodyPr>
          <a:lstStyle/>
          <a:p>
            <a:pPr eaLnBrk="1" hangingPunct="1"/>
            <a:r>
              <a:rPr lang="sv-SE" dirty="0"/>
              <a:t>… ger lärare utrymme att välja innehåll och metoder för att nå målen. </a:t>
            </a:r>
          </a:p>
          <a:p>
            <a:pPr eaLnBrk="1" hangingPunct="1"/>
            <a:r>
              <a:rPr lang="sv-SE" i="1" dirty="0"/>
              <a:t>… kritiskt granska, att pröva och att sätta enskilda faktakunskaper i ett sammanhang. 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Och att</a:t>
            </a:r>
          </a:p>
          <a:p>
            <a:pPr eaLnBrk="1" hangingPunct="1"/>
            <a:r>
              <a:rPr lang="sv-SE" dirty="0"/>
              <a:t>Arbetet i skolan med att välja innehåll och metod och att värdera resultatet ska därför präglas av ett </a:t>
            </a:r>
            <a:r>
              <a:rPr lang="sv-SE" i="1" dirty="0"/>
              <a:t>vetenskapligt förhållningssätt och kunskaper som grundar sig på relevant forskning och beprövad erfarenhet.</a:t>
            </a:r>
          </a:p>
          <a:p>
            <a:pPr marL="0" indent="0">
              <a:buNone/>
            </a:pPr>
            <a:r>
              <a:rPr lang="sv-SE" sz="2000" dirty="0"/>
              <a:t>(Prop. 2009/10:165 </a:t>
            </a:r>
            <a:r>
              <a:rPr lang="sv-SE" sz="2000" i="1" dirty="0"/>
              <a:t>Den nya skollagen…</a:t>
            </a:r>
            <a:r>
              <a:rPr lang="sv-SE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1083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097E82-A3CB-4F22-A0ED-3027CD466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ULF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23AF452-2CC5-4BB8-B73F-FED348ED2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v-SE" dirty="0"/>
              <a:t>Ett system skapas för stöd till utveckling av praktiknära forskning och forskningsförsörjning som svarar mot direkta kunskapsbehov emanerade ur lärares och skolledares praktiska yrkesutövning…</a:t>
            </a:r>
          </a:p>
          <a:p>
            <a:r>
              <a:rPr lang="sv-SE" dirty="0"/>
              <a:t>integrera forskning och lärarutbildning… </a:t>
            </a:r>
          </a:p>
          <a:p>
            <a:r>
              <a:rPr lang="sv-SE" dirty="0"/>
              <a:t>Skolor utvecklas till att bli centra där även praktiknära forsknings- och utvecklingsarbete bedrivs.</a:t>
            </a:r>
          </a:p>
          <a:p>
            <a:r>
              <a:rPr lang="sv-SE" dirty="0"/>
              <a:t>Viktigt att möjliggöra för skolornas lektorer och övriga lärare att i sina anställningar samverka med universitetet… handledarutbildning, VFU…examensarbete…</a:t>
            </a:r>
          </a:p>
        </p:txBody>
      </p:sp>
    </p:spTree>
    <p:extLst>
      <p:ext uri="{BB962C8B-B14F-4D97-AF65-F5344CB8AC3E}">
        <p14:creationId xmlns:p14="http://schemas.microsoft.com/office/powerpoint/2010/main" val="504486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Lektorn ska</a:t>
            </a:r>
            <a:r>
              <a:rPr lang="sv-SE" sz="2800" dirty="0"/>
              <a:t>…(SKOLFS 2011:58 § 4)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sv-SE" dirty="0"/>
              <a:t>ha breda och gedigna kunskaper inom sitt undervisningsämne eller i ämnesdidaktik,</a:t>
            </a:r>
          </a:p>
          <a:p>
            <a:pPr>
              <a:buFontTx/>
              <a:buChar char="-"/>
            </a:pPr>
            <a:r>
              <a:rPr lang="sv-SE" dirty="0"/>
              <a:t>ha förmåga att sprida engagemang och intresse för ämnet hos eleverna genom att göra undervisningen utmanande, spännande och stimulerande,</a:t>
            </a:r>
          </a:p>
          <a:p>
            <a:pPr>
              <a:buFontTx/>
              <a:buChar char="-"/>
            </a:pPr>
            <a:r>
              <a:rPr lang="sv-SE" dirty="0"/>
              <a:t>ha strävan att utifrån aktuell forskning inom områden med relevans för undervisningen medvetet och systematiskt utveckla elevernas lärande,</a:t>
            </a:r>
          </a:p>
          <a:p>
            <a:pPr>
              <a:buFontTx/>
              <a:buChar char="-"/>
            </a:pPr>
            <a:r>
              <a:rPr lang="sv-SE" dirty="0"/>
              <a:t>ha samverkan med andra lärare, tagit del av andras kunskaper och erfarenheter och delta med sig av sina egna, och </a:t>
            </a:r>
          </a:p>
          <a:p>
            <a:pPr>
              <a:buFontTx/>
              <a:buChar char="-"/>
            </a:pPr>
            <a:r>
              <a:rPr lang="sv-SE" dirty="0"/>
              <a:t>ha drivit skolutveckling utifrån aktuell forskning</a:t>
            </a:r>
          </a:p>
        </p:txBody>
      </p:sp>
    </p:spTree>
    <p:extLst>
      <p:ext uri="{BB962C8B-B14F-4D97-AF65-F5344CB8AC3E}">
        <p14:creationId xmlns:p14="http://schemas.microsoft.com/office/powerpoint/2010/main" val="1782208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987E21-3125-48C6-9968-677E80AC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Ett nuläge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697A89-5901-4BB1-91FE-9E0791692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Tio frågor här och nu</a:t>
            </a:r>
          </a:p>
        </p:txBody>
      </p:sp>
    </p:spTree>
    <p:extLst>
      <p:ext uri="{BB962C8B-B14F-4D97-AF65-F5344CB8AC3E}">
        <p14:creationId xmlns:p14="http://schemas.microsoft.com/office/powerpoint/2010/main" val="4371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1BD3F4-BFD4-4CED-9CA1-3DB8A5F2E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Professionellt lärande </a:t>
            </a:r>
            <a:r>
              <a:rPr lang="sv-SE" sz="2000" dirty="0"/>
              <a:t>(</a:t>
            </a:r>
            <a:r>
              <a:rPr lang="sv-SE" sz="2000" dirty="0" err="1"/>
              <a:t>Timperley</a:t>
            </a:r>
            <a:r>
              <a:rPr lang="sv-SE" sz="2000" dirty="0"/>
              <a:t>, H. 2013, sid 27).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5903C4E-4C57-453F-B563-186510289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Det handlar om att gå från professionell utveckling till professionellt lärande, </a:t>
            </a:r>
          </a:p>
          <a:p>
            <a:pPr>
              <a:buFontTx/>
              <a:buChar char="-"/>
            </a:pPr>
            <a:r>
              <a:rPr lang="sv-SE" dirty="0"/>
              <a:t>att sätta eleverna i centrum </a:t>
            </a:r>
          </a:p>
          <a:p>
            <a:pPr>
              <a:buFontTx/>
              <a:buChar char="-"/>
            </a:pPr>
            <a:r>
              <a:rPr lang="sv-SE" dirty="0"/>
              <a:t>att fokusera på nödvändiga kunskaper och färdigheter, </a:t>
            </a:r>
          </a:p>
          <a:p>
            <a:pPr>
              <a:buFontTx/>
              <a:buChar char="-"/>
            </a:pPr>
            <a:r>
              <a:rPr lang="sv-SE" dirty="0"/>
              <a:t>att genomföra systematiska undersökningar av metodernas effektivitet, </a:t>
            </a:r>
          </a:p>
          <a:p>
            <a:pPr>
              <a:buFontTx/>
              <a:buChar char="-"/>
            </a:pPr>
            <a:r>
              <a:rPr lang="sv-SE" dirty="0"/>
              <a:t>att vara tydlig med vilka teorier om professionalism men utgår från och </a:t>
            </a:r>
          </a:p>
          <a:p>
            <a:pPr>
              <a:buFontTx/>
              <a:buChar char="-"/>
            </a:pPr>
            <a:r>
              <a:rPr lang="sv-SE" dirty="0"/>
              <a:t>att engagera alla i det lärande systemet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3553856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84A36B-D58D-4944-A47C-A81A7D0AB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Undersökande och kunskapsbildande cykel för lärare </a:t>
            </a:r>
            <a:r>
              <a:rPr lang="sv-SE" sz="1800" dirty="0"/>
              <a:t>(</a:t>
            </a:r>
            <a:r>
              <a:rPr lang="sv-SE" sz="1800" dirty="0" err="1"/>
              <a:t>Timperley</a:t>
            </a:r>
            <a:r>
              <a:rPr lang="sv-SE" sz="1800" dirty="0"/>
              <a:t>, 2013 s 33)</a:t>
            </a:r>
            <a:endParaRPr lang="sv-SE" dirty="0"/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0EEC0E24-6C66-4726-9586-B47871EB2F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2891774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5769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title"/>
          </p:nvPr>
        </p:nvSpPr>
        <p:spPr>
          <a:xfrm>
            <a:off x="2152650" y="1131095"/>
            <a:ext cx="7886700" cy="63411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v-SE" dirty="0"/>
              <a:t>Liten presentation…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524000" y="2491530"/>
            <a:ext cx="9036496" cy="3783435"/>
          </a:xfrm>
        </p:spPr>
        <p:txBody>
          <a:bodyPr>
            <a:normAutofit fontScale="92500" lnSpcReduction="20000"/>
          </a:bodyPr>
          <a:lstStyle/>
          <a:p>
            <a:pPr marL="205740" indent="-205740">
              <a:buClr>
                <a:schemeClr val="accent3"/>
              </a:buClr>
              <a:buFont typeface="Wingdings 2"/>
              <a:buChar char=""/>
              <a:defRPr/>
            </a:pPr>
            <a:r>
              <a:rPr lang="sv-SE" sz="1500" dirty="0"/>
              <a:t>Värmlänning</a:t>
            </a:r>
          </a:p>
          <a:p>
            <a:pPr marL="205740" indent="-205740">
              <a:buClr>
                <a:schemeClr val="accent3"/>
              </a:buClr>
              <a:buFont typeface="Wingdings 2"/>
              <a:buChar char=""/>
              <a:defRPr/>
            </a:pPr>
            <a:r>
              <a:rPr lang="sv-SE" sz="1500" dirty="0"/>
              <a:t>Lärare /Skolledare 1974 - </a:t>
            </a:r>
            <a:r>
              <a:rPr lang="sv-SE" sz="1500" i="1" dirty="0"/>
              <a:t>Göteborg</a:t>
            </a:r>
          </a:p>
          <a:p>
            <a:pPr marL="205740" indent="-205740">
              <a:buClr>
                <a:schemeClr val="accent3"/>
              </a:buClr>
              <a:buFont typeface="Wingdings 2"/>
              <a:buChar char=""/>
              <a:defRPr/>
            </a:pPr>
            <a:r>
              <a:rPr lang="sv-SE" sz="1500" dirty="0"/>
              <a:t>Fackligt arbete – </a:t>
            </a:r>
            <a:r>
              <a:rPr lang="sv-SE" sz="1500" i="1" dirty="0"/>
              <a:t>statsbidrag &amp; läroplaner/ökad grundbemanning/AD</a:t>
            </a:r>
          </a:p>
          <a:p>
            <a:pPr marL="205740" indent="-205740">
              <a:buClr>
                <a:schemeClr val="accent3"/>
              </a:buClr>
              <a:buFont typeface="Wingdings 2"/>
              <a:buChar char=""/>
              <a:defRPr/>
            </a:pPr>
            <a:r>
              <a:rPr lang="sv-SE" sz="1500" dirty="0"/>
              <a:t>Skolchef 1987 - </a:t>
            </a:r>
            <a:r>
              <a:rPr lang="sv-SE" sz="1500" i="1" dirty="0"/>
              <a:t>Botkyrka</a:t>
            </a:r>
          </a:p>
          <a:p>
            <a:pPr marL="205740" indent="-205740">
              <a:buClr>
                <a:schemeClr val="accent3"/>
              </a:buClr>
              <a:buFont typeface="Wingdings 2"/>
              <a:buChar char=""/>
              <a:defRPr/>
            </a:pPr>
            <a:r>
              <a:rPr lang="sv-SE" sz="1500" dirty="0"/>
              <a:t>Rektorsutbildare – </a:t>
            </a:r>
            <a:r>
              <a:rPr lang="sv-SE" sz="1500" i="1" dirty="0"/>
              <a:t>Stockholm/Gotland</a:t>
            </a:r>
          </a:p>
          <a:p>
            <a:pPr marL="205740" indent="-205740">
              <a:buClr>
                <a:schemeClr val="accent3"/>
              </a:buClr>
              <a:buFont typeface="Wingdings 2"/>
              <a:buChar char=""/>
              <a:defRPr/>
            </a:pPr>
            <a:r>
              <a:rPr lang="sv-SE" sz="1500" dirty="0"/>
              <a:t>Statlig utredare – </a:t>
            </a:r>
            <a:r>
              <a:rPr lang="sv-SE" sz="1500" i="1" dirty="0"/>
              <a:t>Skolkommittén (timplaner)/Fristående skolor</a:t>
            </a:r>
          </a:p>
          <a:p>
            <a:pPr marL="205740" indent="-205740">
              <a:buClr>
                <a:schemeClr val="accent3"/>
              </a:buClr>
              <a:buFont typeface="Wingdings 2"/>
              <a:buChar char=""/>
              <a:defRPr/>
            </a:pPr>
            <a:r>
              <a:rPr lang="sv-SE" sz="1500" dirty="0"/>
              <a:t>Projektledare – </a:t>
            </a:r>
            <a:r>
              <a:rPr lang="sv-SE" sz="1500" i="1" dirty="0"/>
              <a:t>Lärare lyfter/Attraktiv Skola/Polen/De Baltiska länderna/Sydafrika</a:t>
            </a:r>
          </a:p>
          <a:p>
            <a:pPr marL="205740" indent="-205740">
              <a:buClr>
                <a:schemeClr val="accent3"/>
              </a:buClr>
              <a:buFont typeface="Wingdings 2"/>
              <a:buChar char=""/>
              <a:defRPr/>
            </a:pPr>
            <a:r>
              <a:rPr lang="sv-SE" sz="1500" dirty="0"/>
              <a:t>Författare – </a:t>
            </a:r>
            <a:r>
              <a:rPr lang="sv-SE" sz="1500" i="1" dirty="0"/>
              <a:t>Mod att leda, Våga värdera, Kunskap vidgar världen, Lärares dubbla uppdrag…</a:t>
            </a:r>
            <a:endParaRPr lang="sv-SE" sz="1500" dirty="0"/>
          </a:p>
          <a:p>
            <a:pPr marL="205740" indent="-205740">
              <a:buClr>
                <a:schemeClr val="accent3"/>
              </a:buClr>
              <a:buFont typeface="Wingdings 2"/>
              <a:buChar char=""/>
              <a:defRPr/>
            </a:pPr>
            <a:r>
              <a:rPr lang="sv-SE" sz="1500" dirty="0"/>
              <a:t>Forskare – Huvudsekreterare Vetenskapsrådet, Utbildningsvetenskap</a:t>
            </a:r>
          </a:p>
          <a:p>
            <a:pPr marL="205740" indent="-205740">
              <a:buClr>
                <a:schemeClr val="accent3"/>
              </a:buClr>
              <a:buFont typeface="Wingdings 2"/>
              <a:buChar char=""/>
              <a:defRPr/>
            </a:pPr>
            <a:r>
              <a:rPr lang="sv-SE" sz="1600" dirty="0"/>
              <a:t>Professor i pedagogik med inriktning mot pedagogiskt ledarskap &amp; Dekanus Fakulteten för Utbildningsvetenskaper Uppsala universitet</a:t>
            </a:r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r>
              <a:rPr lang="sv-SE" sz="1600" dirty="0"/>
              <a:t>	</a:t>
            </a:r>
            <a:endParaRPr lang="sv-SE" sz="1500" b="1" i="1" dirty="0"/>
          </a:p>
        </p:txBody>
      </p:sp>
    </p:spTree>
    <p:extLst>
      <p:ext uri="{BB962C8B-B14F-4D97-AF65-F5344CB8AC3E}">
        <p14:creationId xmlns:p14="http://schemas.microsoft.com/office/powerpoint/2010/main" val="384369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ubrik 1"/>
          <p:cNvSpPr>
            <a:spLocks noGrp="1"/>
          </p:cNvSpPr>
          <p:nvPr>
            <p:ph type="title"/>
          </p:nvPr>
        </p:nvSpPr>
        <p:spPr>
          <a:xfrm>
            <a:off x="1434517" y="729841"/>
            <a:ext cx="8776283" cy="140935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v-SE" altLang="sv-SE" dirty="0"/>
              <a:t>Några redskap för en väl fungerande organisation</a:t>
            </a:r>
          </a:p>
        </p:txBody>
      </p:sp>
      <p:sp>
        <p:nvSpPr>
          <p:cNvPr id="53251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endParaRPr lang="sv-SE" altLang="sv-SE" dirty="0"/>
          </a:p>
          <a:p>
            <a:pPr eaLnBrk="1" hangingPunct="1"/>
            <a:r>
              <a:rPr lang="sv-SE" altLang="sv-SE" dirty="0"/>
              <a:t>Fysiska strukturer (byggnader, lokaler, datorer)</a:t>
            </a:r>
          </a:p>
          <a:p>
            <a:pPr eaLnBrk="1" hangingPunct="1"/>
            <a:r>
              <a:rPr lang="sv-SE" altLang="sv-SE" dirty="0"/>
              <a:t>Formella strukturer (planer, scheman, regler)</a:t>
            </a:r>
          </a:p>
          <a:p>
            <a:pPr eaLnBrk="1" hangingPunct="1"/>
            <a:r>
              <a:rPr lang="sv-SE" altLang="sv-SE" dirty="0"/>
              <a:t>Handlingsstrukturer (vad som faktiskt sker)</a:t>
            </a:r>
          </a:p>
          <a:p>
            <a:pPr eaLnBrk="1" hangingPunct="1"/>
            <a:r>
              <a:rPr lang="sv-SE" altLang="sv-SE" dirty="0"/>
              <a:t>Tankestrukturer (dominerande tankar, strukturer)</a:t>
            </a:r>
          </a:p>
          <a:p>
            <a:pPr eaLnBrk="1" hangingPunct="1"/>
            <a:r>
              <a:rPr lang="sv-SE" altLang="sv-SE" dirty="0"/>
              <a:t>Dialogstrukturer (kommunikationen)</a:t>
            </a:r>
          </a:p>
          <a:p>
            <a:pPr eaLnBrk="1" hangingPunct="1"/>
            <a:endParaRPr lang="sv-SE" altLang="sv-SE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v-SE" altLang="sv-SE" dirty="0"/>
              <a:t>(Pär Larsson &amp; Jan </a:t>
            </a:r>
            <a:r>
              <a:rPr lang="sv-SE" altLang="sv-SE" dirty="0" err="1"/>
              <a:t>Löwstedt</a:t>
            </a:r>
            <a:r>
              <a:rPr lang="sv-SE" altLang="sv-SE" dirty="0"/>
              <a:t>, 2010)</a:t>
            </a:r>
          </a:p>
          <a:p>
            <a:pPr eaLnBrk="1" hangingPunct="1"/>
            <a:endParaRPr lang="sv-SE" altLang="sv-SE" dirty="0"/>
          </a:p>
          <a:p>
            <a:pPr eaLnBrk="1" hangingPunct="1"/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5526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46668"/>
          </a:xfrm>
        </p:spPr>
        <p:txBody>
          <a:bodyPr/>
          <a:lstStyle/>
          <a:p>
            <a:r>
              <a:rPr lang="sv-SE" dirty="0"/>
              <a:t>Pedagogiskt ledarskap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879134" y="2516697"/>
            <a:ext cx="8537346" cy="37317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sz="2000" b="1" dirty="0"/>
              <a:t>Att skapa förutsättningar för lärande och undervisning</a:t>
            </a:r>
          </a:p>
          <a:p>
            <a:pPr lvl="1"/>
            <a:r>
              <a:rPr lang="sv-SE" sz="2000" dirty="0"/>
              <a:t>Höga förväntningar</a:t>
            </a:r>
          </a:p>
          <a:p>
            <a:pPr lvl="1"/>
            <a:r>
              <a:rPr lang="sv-SE" sz="2000" dirty="0"/>
              <a:t>Mål och visioner</a:t>
            </a:r>
          </a:p>
          <a:p>
            <a:pPr lvl="1"/>
            <a:r>
              <a:rPr lang="sv-SE" sz="2000" dirty="0"/>
              <a:t>Att arbeta med skolan inre organisering  </a:t>
            </a:r>
          </a:p>
          <a:p>
            <a:pPr marL="0" indent="0">
              <a:buNone/>
            </a:pPr>
            <a:r>
              <a:rPr lang="sv-SE" sz="2000" b="1" dirty="0"/>
              <a:t>Att leda lärande och undervisning</a:t>
            </a:r>
          </a:p>
          <a:p>
            <a:pPr lvl="1"/>
            <a:r>
              <a:rPr lang="sv-SE" sz="2000" dirty="0"/>
              <a:t>Verksamhetsbesök</a:t>
            </a:r>
          </a:p>
          <a:p>
            <a:pPr lvl="1"/>
            <a:r>
              <a:rPr lang="sv-SE" sz="2000" dirty="0"/>
              <a:t>Bekräftelse och återkoppling</a:t>
            </a:r>
          </a:p>
          <a:p>
            <a:pPr lvl="1"/>
            <a:r>
              <a:rPr lang="sv-SE" sz="2000" dirty="0"/>
              <a:t>Samtal om innehåll, metodik, didaktik, relationer</a:t>
            </a:r>
          </a:p>
          <a:p>
            <a:pPr marL="0" indent="0">
              <a:buNone/>
            </a:pPr>
            <a:r>
              <a:rPr lang="sv-SE" sz="2000" b="1" dirty="0"/>
              <a:t>Att koppla ihop det vardagliga arbetet med organisationens resultat</a:t>
            </a:r>
          </a:p>
          <a:p>
            <a:pPr lvl="1"/>
            <a:r>
              <a:rPr lang="sv-SE" sz="2000" dirty="0"/>
              <a:t>Att analysera resultat </a:t>
            </a:r>
          </a:p>
          <a:p>
            <a:pPr lvl="1"/>
            <a:r>
              <a:rPr lang="sv-SE" sz="2000" dirty="0"/>
              <a:t>Att arbeta med förbättring </a:t>
            </a:r>
          </a:p>
          <a:p>
            <a:pPr marL="457189" lvl="1" indent="0">
              <a:buNone/>
            </a:pPr>
            <a:r>
              <a:rPr lang="sv-SE" sz="2000" dirty="0"/>
              <a:t>(</a:t>
            </a:r>
            <a:r>
              <a:rPr lang="sv-SE" sz="2000" dirty="0" err="1"/>
              <a:t>Törnsén</a:t>
            </a:r>
            <a:r>
              <a:rPr lang="sv-SE" sz="2000" dirty="0"/>
              <a:t> &amp; Ärlestig, 2013)</a:t>
            </a:r>
          </a:p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2396-4071-4F05-A5C6-3FA5E4313182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1605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dirty="0"/>
              <a:t>Att utmana tanken – X steg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sv-SE" altLang="sv-SE" dirty="0"/>
              <a:t>Vad vill vi åstadkomma? </a:t>
            </a:r>
          </a:p>
          <a:p>
            <a:pPr eaLnBrk="1" hangingPunct="1"/>
            <a:r>
              <a:rPr lang="sv-SE" altLang="sv-SE" dirty="0"/>
              <a:t>Hur ska vi nå målen och bortom dem?</a:t>
            </a:r>
          </a:p>
          <a:p>
            <a:pPr eaLnBrk="1" hangingPunct="1"/>
            <a:r>
              <a:rPr lang="sv-SE" altLang="sv-SE" dirty="0"/>
              <a:t>Vilken kunskap och kompetens finns i gruppen, arbetslaget och på skolan?</a:t>
            </a:r>
          </a:p>
          <a:p>
            <a:pPr eaLnBrk="1" hangingPunct="1"/>
            <a:r>
              <a:rPr lang="sv-SE" altLang="sv-SE" dirty="0"/>
              <a:t>Vilken organisation passar för det vi vill uppnå?</a:t>
            </a:r>
          </a:p>
          <a:p>
            <a:pPr eaLnBrk="1" hangingPunct="1"/>
            <a:r>
              <a:rPr lang="sv-SE" altLang="sv-SE" dirty="0"/>
              <a:t>Vilken ledning behövs i arbetslaget och mellan arbetslagen</a:t>
            </a:r>
          </a:p>
          <a:p>
            <a:pPr eaLnBrk="1" hangingPunct="1"/>
            <a:r>
              <a:rPr lang="sv-SE" altLang="sv-SE" dirty="0"/>
              <a:t>Vilka ekonomiska resurser behöver vi </a:t>
            </a:r>
          </a:p>
          <a:p>
            <a:pPr eaLnBrk="1" hangingPunct="1"/>
            <a:r>
              <a:rPr lang="sv-SE" altLang="sv-SE" dirty="0"/>
              <a:t>Vilka resurser finns att tillgå?</a:t>
            </a:r>
          </a:p>
          <a:p>
            <a:pPr eaLnBrk="1" hangingPunct="1"/>
            <a:r>
              <a:rPr lang="sv-SE" altLang="sv-SE" dirty="0"/>
              <a:t>Hur/Vad prioriterar vi?</a:t>
            </a:r>
          </a:p>
        </p:txBody>
      </p:sp>
    </p:spTree>
    <p:extLst>
      <p:ext uri="{BB962C8B-B14F-4D97-AF65-F5344CB8AC3E}">
        <p14:creationId xmlns:p14="http://schemas.microsoft.com/office/powerpoint/2010/main" val="156177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A086C6-F8D0-46A7-A0CB-190E31FE2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dom kan – dom bra lärarna! </a:t>
            </a:r>
            <a:r>
              <a:rPr lang="sv-SE" sz="2000" dirty="0"/>
              <a:t>(GU 1995:13, sid 150)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179A808-2B32-4888-9B30-0812F5694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dirty="0"/>
              <a:t>Skolor kan göra skillnad:</a:t>
            </a:r>
          </a:p>
          <a:p>
            <a:r>
              <a:rPr lang="sv-SE" dirty="0"/>
              <a:t>Visioner och </a:t>
            </a:r>
            <a:r>
              <a:rPr lang="sv-SE" dirty="0" err="1"/>
              <a:t>värdebas</a:t>
            </a:r>
            <a:endParaRPr lang="sv-SE" dirty="0"/>
          </a:p>
          <a:p>
            <a:r>
              <a:rPr lang="sv-SE" dirty="0"/>
              <a:t>Organiserandet av undervisning och lärande</a:t>
            </a:r>
          </a:p>
          <a:p>
            <a:r>
              <a:rPr lang="sv-SE" dirty="0"/>
              <a:t>Organiserande av lärarna arbete</a:t>
            </a:r>
          </a:p>
          <a:p>
            <a:r>
              <a:rPr lang="sv-SE" dirty="0"/>
              <a:t>Ledarskap på alla nivåer</a:t>
            </a:r>
          </a:p>
          <a:p>
            <a:r>
              <a:rPr lang="sv-SE" dirty="0"/>
              <a:t>Personalutveckling</a:t>
            </a:r>
          </a:p>
          <a:p>
            <a:r>
              <a:rPr lang="sv-SE" dirty="0"/>
              <a:t>Relationer till närsamhället och det lokala skolsystemet</a:t>
            </a:r>
          </a:p>
          <a:p>
            <a:r>
              <a:rPr lang="sv-SE" dirty="0"/>
              <a:t>Skolans kultur</a:t>
            </a:r>
          </a:p>
        </p:txBody>
      </p:sp>
    </p:spTree>
    <p:extLst>
      <p:ext uri="{BB962C8B-B14F-4D97-AF65-F5344CB8AC3E}">
        <p14:creationId xmlns:p14="http://schemas.microsoft.com/office/powerpoint/2010/main" val="1494160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529219-5DD6-4D78-825B-993A36F3D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dom kan – dom bra lärarna! </a:t>
            </a:r>
            <a:r>
              <a:rPr lang="sv-SE" sz="2000" dirty="0"/>
              <a:t>(GU 1995:13, sid 151)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2A1378D-D3B6-434B-8108-35EF87C37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God undervisning består i:</a:t>
            </a:r>
          </a:p>
          <a:p>
            <a:r>
              <a:rPr lang="sv-SE" dirty="0"/>
              <a:t>Variation i inlärningserfarenheter</a:t>
            </a:r>
          </a:p>
          <a:p>
            <a:r>
              <a:rPr lang="sv-SE" dirty="0"/>
              <a:t>Motiv för aktiviteter</a:t>
            </a:r>
          </a:p>
          <a:p>
            <a:r>
              <a:rPr lang="sv-SE" dirty="0"/>
              <a:t>Återkommande kontroll av förståelse</a:t>
            </a:r>
          </a:p>
          <a:p>
            <a:r>
              <a:rPr lang="sv-SE" dirty="0"/>
              <a:t>Risktagande</a:t>
            </a:r>
          </a:p>
        </p:txBody>
      </p:sp>
    </p:spTree>
    <p:extLst>
      <p:ext uri="{BB962C8B-B14F-4D97-AF65-F5344CB8AC3E}">
        <p14:creationId xmlns:p14="http://schemas.microsoft.com/office/powerpoint/2010/main" val="2599245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480AD4-8A68-45EC-B6FF-22EB9F873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Whas</a:t>
            </a:r>
            <a:r>
              <a:rPr lang="sv-SE" dirty="0"/>
              <a:t> </a:t>
            </a:r>
            <a:r>
              <a:rPr lang="sv-SE" dirty="0" err="1"/>
              <a:t>worth</a:t>
            </a:r>
            <a:r>
              <a:rPr lang="sv-SE" dirty="0"/>
              <a:t> fighting for in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school</a:t>
            </a:r>
            <a:r>
              <a:rPr lang="sv-SE" dirty="0"/>
              <a:t> </a:t>
            </a:r>
            <a:br>
              <a:rPr lang="sv-SE" dirty="0"/>
            </a:br>
            <a:r>
              <a:rPr lang="sv-SE" sz="1400" dirty="0"/>
              <a:t>(</a:t>
            </a:r>
            <a:r>
              <a:rPr lang="sv-SE" sz="1400" dirty="0" err="1"/>
              <a:t>Fullan</a:t>
            </a:r>
            <a:r>
              <a:rPr lang="sv-SE" sz="1400" dirty="0"/>
              <a:t> and Hargreaves s 64)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832CB8E-E047-46B4-BFB7-E9F1D73AD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sv-SE" dirty="0"/>
              <a:t>1. </a:t>
            </a:r>
            <a:r>
              <a:rPr lang="sv-SE" dirty="0" err="1"/>
              <a:t>Locate</a:t>
            </a:r>
            <a:r>
              <a:rPr lang="sv-SE" dirty="0"/>
              <a:t>, listen to and </a:t>
            </a:r>
            <a:r>
              <a:rPr lang="sv-SE" dirty="0" err="1"/>
              <a:t>articulate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inner voice</a:t>
            </a:r>
          </a:p>
          <a:p>
            <a:r>
              <a:rPr lang="sv-SE" dirty="0"/>
              <a:t>2. </a:t>
            </a:r>
            <a:r>
              <a:rPr lang="sv-SE" b="1" dirty="0" err="1"/>
              <a:t>Practise</a:t>
            </a:r>
            <a:r>
              <a:rPr lang="sv-SE" b="1" dirty="0"/>
              <a:t> </a:t>
            </a:r>
            <a:r>
              <a:rPr lang="sv-SE" b="1" dirty="0" err="1"/>
              <a:t>reflection</a:t>
            </a:r>
            <a:r>
              <a:rPr lang="sv-SE" b="1" dirty="0"/>
              <a:t> in action, on action and </a:t>
            </a:r>
            <a:r>
              <a:rPr lang="sv-SE" b="1" dirty="0" err="1"/>
              <a:t>about</a:t>
            </a:r>
            <a:r>
              <a:rPr lang="sv-SE" b="1" dirty="0"/>
              <a:t> action</a:t>
            </a:r>
          </a:p>
          <a:p>
            <a:r>
              <a:rPr lang="sv-SE" dirty="0"/>
              <a:t>3. </a:t>
            </a:r>
            <a:r>
              <a:rPr lang="sv-SE" b="1" dirty="0" err="1"/>
              <a:t>Develop</a:t>
            </a:r>
            <a:r>
              <a:rPr lang="sv-SE" b="1" dirty="0"/>
              <a:t> a risk-</a:t>
            </a:r>
            <a:r>
              <a:rPr lang="sv-SE" b="1" dirty="0" err="1"/>
              <a:t>taking</a:t>
            </a:r>
            <a:r>
              <a:rPr lang="sv-SE" b="1" dirty="0"/>
              <a:t> </a:t>
            </a:r>
            <a:r>
              <a:rPr lang="sv-SE" b="1" dirty="0" err="1"/>
              <a:t>mentality</a:t>
            </a:r>
            <a:endParaRPr lang="sv-SE" b="1" dirty="0"/>
          </a:p>
          <a:p>
            <a:r>
              <a:rPr lang="sv-SE" dirty="0"/>
              <a:t>4. </a:t>
            </a:r>
            <a:r>
              <a:rPr lang="sv-SE" b="1" dirty="0"/>
              <a:t>Trust </a:t>
            </a:r>
            <a:r>
              <a:rPr lang="sv-SE" dirty="0" err="1"/>
              <a:t>processes</a:t>
            </a:r>
            <a:r>
              <a:rPr lang="sv-SE" dirty="0"/>
              <a:t> as </a:t>
            </a:r>
            <a:r>
              <a:rPr lang="sv-SE" dirty="0" err="1"/>
              <a:t>well</a:t>
            </a:r>
            <a:r>
              <a:rPr lang="sv-SE" dirty="0"/>
              <a:t> as </a:t>
            </a:r>
            <a:r>
              <a:rPr lang="sv-SE" dirty="0" err="1"/>
              <a:t>people</a:t>
            </a:r>
            <a:endParaRPr lang="sv-SE" dirty="0"/>
          </a:p>
          <a:p>
            <a:r>
              <a:rPr lang="sv-SE" dirty="0"/>
              <a:t>5. </a:t>
            </a:r>
            <a:r>
              <a:rPr lang="sv-SE" b="1" dirty="0" err="1"/>
              <a:t>Apprieciate</a:t>
            </a:r>
            <a:r>
              <a:rPr lang="sv-SE" dirty="0"/>
              <a:t> the total person in </a:t>
            </a:r>
            <a:r>
              <a:rPr lang="sv-SE" dirty="0" err="1"/>
              <a:t>working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others</a:t>
            </a:r>
            <a:endParaRPr lang="sv-SE" dirty="0"/>
          </a:p>
          <a:p>
            <a:r>
              <a:rPr lang="sv-SE" dirty="0"/>
              <a:t>6. </a:t>
            </a:r>
            <a:r>
              <a:rPr lang="sv-SE" b="1" dirty="0" err="1"/>
              <a:t>Commit</a:t>
            </a:r>
            <a:r>
              <a:rPr lang="sv-SE" b="1" dirty="0"/>
              <a:t> to </a:t>
            </a:r>
            <a:r>
              <a:rPr lang="sv-SE" b="1" dirty="0" err="1"/>
              <a:t>working</a:t>
            </a:r>
            <a:r>
              <a:rPr lang="sv-SE" b="1" dirty="0"/>
              <a:t> </a:t>
            </a:r>
            <a:r>
              <a:rPr lang="sv-SE" b="1" dirty="0" err="1"/>
              <a:t>with</a:t>
            </a:r>
            <a:r>
              <a:rPr lang="sv-SE" b="1" dirty="0"/>
              <a:t> </a:t>
            </a:r>
            <a:r>
              <a:rPr lang="sv-SE" b="1" dirty="0" err="1"/>
              <a:t>colleagues</a:t>
            </a:r>
            <a:endParaRPr lang="sv-SE" b="1" dirty="0"/>
          </a:p>
          <a:p>
            <a:r>
              <a:rPr lang="sv-SE" dirty="0"/>
              <a:t>7. </a:t>
            </a:r>
            <a:r>
              <a:rPr lang="sv-SE" b="1" dirty="0" err="1"/>
              <a:t>Seek</a:t>
            </a:r>
            <a:r>
              <a:rPr lang="sv-SE" b="1" dirty="0"/>
              <a:t> </a:t>
            </a:r>
            <a:r>
              <a:rPr lang="sv-SE" b="1" dirty="0" err="1"/>
              <a:t>variety</a:t>
            </a:r>
            <a:r>
              <a:rPr lang="sv-SE" b="1" dirty="0"/>
              <a:t> and </a:t>
            </a:r>
            <a:r>
              <a:rPr lang="sv-SE" b="1" dirty="0" err="1"/>
              <a:t>avoid</a:t>
            </a:r>
            <a:r>
              <a:rPr lang="sv-SE" b="1" dirty="0"/>
              <a:t> </a:t>
            </a:r>
            <a:r>
              <a:rPr lang="sv-SE" b="1" dirty="0" err="1"/>
              <a:t>balkanization</a:t>
            </a:r>
            <a:endParaRPr lang="sv-SE" b="1" dirty="0"/>
          </a:p>
          <a:p>
            <a:r>
              <a:rPr lang="sv-SE" dirty="0"/>
              <a:t>8. </a:t>
            </a:r>
            <a:r>
              <a:rPr lang="sv-SE" b="1" dirty="0"/>
              <a:t>Redefine </a:t>
            </a:r>
            <a:r>
              <a:rPr lang="sv-SE" b="1" dirty="0" err="1"/>
              <a:t>your</a:t>
            </a:r>
            <a:r>
              <a:rPr lang="sv-SE" b="1" dirty="0"/>
              <a:t> </a:t>
            </a:r>
            <a:r>
              <a:rPr lang="sv-SE" b="1" dirty="0" err="1"/>
              <a:t>role</a:t>
            </a:r>
            <a:r>
              <a:rPr lang="sv-SE" b="1" dirty="0"/>
              <a:t> to </a:t>
            </a:r>
            <a:r>
              <a:rPr lang="sv-SE" b="1" dirty="0" err="1"/>
              <a:t>extend</a:t>
            </a:r>
            <a:r>
              <a:rPr lang="sv-SE" b="1" dirty="0"/>
              <a:t> </a:t>
            </a:r>
            <a:r>
              <a:rPr lang="sv-SE" b="1" dirty="0" err="1"/>
              <a:t>beyond</a:t>
            </a:r>
            <a:r>
              <a:rPr lang="sv-SE" b="1" dirty="0"/>
              <a:t> the </a:t>
            </a:r>
            <a:r>
              <a:rPr lang="sv-SE" b="1" dirty="0" err="1"/>
              <a:t>classroom</a:t>
            </a:r>
            <a:endParaRPr lang="sv-SE" b="1" dirty="0"/>
          </a:p>
          <a:p>
            <a:r>
              <a:rPr lang="sv-SE" dirty="0"/>
              <a:t>9. </a:t>
            </a:r>
            <a:r>
              <a:rPr lang="sv-SE" dirty="0" err="1"/>
              <a:t>Balance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and </a:t>
            </a:r>
            <a:r>
              <a:rPr lang="sv-SE" dirty="0" err="1"/>
              <a:t>life</a:t>
            </a:r>
            <a:endParaRPr lang="sv-SE" dirty="0"/>
          </a:p>
          <a:p>
            <a:r>
              <a:rPr lang="sv-SE" dirty="0"/>
              <a:t>10. Push and support principals and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adminsitrators</a:t>
            </a:r>
            <a:r>
              <a:rPr lang="sv-SE" dirty="0"/>
              <a:t> to </a:t>
            </a:r>
            <a:r>
              <a:rPr lang="sv-SE" dirty="0" err="1"/>
              <a:t>develop</a:t>
            </a:r>
            <a:r>
              <a:rPr lang="sv-SE" dirty="0"/>
              <a:t> </a:t>
            </a:r>
            <a:r>
              <a:rPr lang="sv-SE" dirty="0" err="1"/>
              <a:t>interactive</a:t>
            </a:r>
            <a:r>
              <a:rPr lang="sv-SE" dirty="0"/>
              <a:t> professionalism</a:t>
            </a:r>
          </a:p>
          <a:p>
            <a:r>
              <a:rPr lang="sv-SE" dirty="0"/>
              <a:t>11. </a:t>
            </a:r>
            <a:r>
              <a:rPr lang="sv-SE" dirty="0" err="1"/>
              <a:t>Commit</a:t>
            </a:r>
            <a:r>
              <a:rPr lang="sv-SE" dirty="0"/>
              <a:t> to </a:t>
            </a:r>
            <a:r>
              <a:rPr lang="sv-SE" dirty="0" err="1"/>
              <a:t>continous</a:t>
            </a:r>
            <a:r>
              <a:rPr lang="sv-SE" dirty="0"/>
              <a:t> </a:t>
            </a:r>
            <a:r>
              <a:rPr lang="sv-SE" dirty="0" err="1"/>
              <a:t>improvement</a:t>
            </a:r>
            <a:r>
              <a:rPr lang="sv-SE" dirty="0"/>
              <a:t> and </a:t>
            </a:r>
            <a:r>
              <a:rPr lang="sv-SE" dirty="0" err="1"/>
              <a:t>perpetual</a:t>
            </a:r>
            <a:r>
              <a:rPr lang="sv-SE" dirty="0"/>
              <a:t> </a:t>
            </a:r>
            <a:r>
              <a:rPr lang="sv-SE" dirty="0" err="1"/>
              <a:t>learning</a:t>
            </a:r>
            <a:endParaRPr lang="sv-SE" dirty="0"/>
          </a:p>
          <a:p>
            <a:r>
              <a:rPr lang="sv-SE" dirty="0"/>
              <a:t>12. </a:t>
            </a:r>
            <a:r>
              <a:rPr lang="sv-SE" b="1" dirty="0"/>
              <a:t>Monitor and </a:t>
            </a:r>
            <a:r>
              <a:rPr lang="sv-SE" b="1" dirty="0" err="1"/>
              <a:t>strengthen</a:t>
            </a:r>
            <a:r>
              <a:rPr lang="sv-SE" b="1" dirty="0"/>
              <a:t> the </a:t>
            </a:r>
            <a:r>
              <a:rPr lang="sv-SE" b="1" dirty="0" err="1"/>
              <a:t>connection</a:t>
            </a:r>
            <a:r>
              <a:rPr lang="sv-SE" b="1" dirty="0"/>
              <a:t> </a:t>
            </a:r>
            <a:r>
              <a:rPr lang="sv-SE" b="1" dirty="0" err="1"/>
              <a:t>between</a:t>
            </a:r>
            <a:r>
              <a:rPr lang="sv-SE" b="1" dirty="0"/>
              <a:t> </a:t>
            </a:r>
            <a:r>
              <a:rPr lang="sv-SE" b="1" dirty="0" err="1"/>
              <a:t>your</a:t>
            </a:r>
            <a:r>
              <a:rPr lang="sv-SE" b="1" dirty="0"/>
              <a:t> </a:t>
            </a:r>
            <a:r>
              <a:rPr lang="sv-SE" b="1" dirty="0" err="1"/>
              <a:t>development</a:t>
            </a:r>
            <a:r>
              <a:rPr lang="sv-SE" b="1" dirty="0"/>
              <a:t> and students´ </a:t>
            </a:r>
            <a:r>
              <a:rPr lang="sv-SE" b="1" dirty="0" err="1"/>
              <a:t>development</a:t>
            </a:r>
            <a:endParaRPr lang="sv-SE" b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0367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225566-89EA-4005-90A3-39130AE5A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Förändringskompetens a la Sarv </a:t>
            </a:r>
            <a:r>
              <a:rPr lang="sv-SE" sz="1800" dirty="0"/>
              <a:t>(s. 154)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FF6936-835A-4C61-9D64-4CBFAA7CA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1. Kunna </a:t>
            </a:r>
            <a:r>
              <a:rPr lang="sv-SE" i="1" dirty="0"/>
              <a:t>se</a:t>
            </a:r>
            <a:r>
              <a:rPr lang="sv-SE" dirty="0"/>
              <a:t> förändringens möjligheter. Inte vara blockerad av brist på kunskap, fantasi eller verklighetsinsikt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2. Kunna göra något av insikten, dvs kunna </a:t>
            </a:r>
            <a:r>
              <a:rPr lang="sv-SE" i="1" dirty="0"/>
              <a:t>förverkliga</a:t>
            </a:r>
            <a:r>
              <a:rPr lang="sv-SE" dirty="0"/>
              <a:t> möjligheterna. Inte hindras av alla genomförandeproblem.</a:t>
            </a:r>
          </a:p>
          <a:p>
            <a:endParaRPr lang="sv-SE" dirty="0"/>
          </a:p>
          <a:p>
            <a:r>
              <a:rPr lang="sv-SE" dirty="0"/>
              <a:t>3. Kunna sluta cirkeln via </a:t>
            </a:r>
            <a:r>
              <a:rPr lang="sv-SE" i="1" dirty="0"/>
              <a:t>lärande</a:t>
            </a:r>
            <a:r>
              <a:rPr lang="sv-SE" dirty="0"/>
              <a:t> dvs bli bättre rustad </a:t>
            </a:r>
            <a:r>
              <a:rPr lang="sv-SE" dirty="0" err="1"/>
              <a:t>aff</a:t>
            </a:r>
            <a:r>
              <a:rPr lang="sv-SE" dirty="0"/>
              <a:t> kunna se och förverkliga nästa varv i utvecklingsförloppet</a:t>
            </a:r>
          </a:p>
        </p:txBody>
      </p:sp>
    </p:spTree>
    <p:extLst>
      <p:ext uri="{BB962C8B-B14F-4D97-AF65-F5344CB8AC3E}">
        <p14:creationId xmlns:p14="http://schemas.microsoft.com/office/powerpoint/2010/main" val="645785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7ED86E-9BB3-4C3B-A8A5-AB4EE9C27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Genom att se verkligheten och visionen ser jag förändringsbehovet </a:t>
            </a:r>
            <a:r>
              <a:rPr lang="sv-SE" sz="1800" dirty="0"/>
              <a:t>(Sarv, s 14)</a:t>
            </a:r>
            <a:endParaRPr lang="sv-SE" dirty="0"/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C4B9DA13-9980-4EFE-99F6-8177F03DF6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389967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6326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237B78-322F-4CC6-8422-DD9C85AF6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Genvägar – senvägar och </a:t>
            </a:r>
            <a:r>
              <a:rPr lang="sv-SE" dirty="0" err="1"/>
              <a:t>Lärvägar</a:t>
            </a:r>
            <a:r>
              <a:rPr lang="sv-SE" dirty="0"/>
              <a:t> </a:t>
            </a:r>
            <a:r>
              <a:rPr lang="sv-SE" sz="2400" dirty="0"/>
              <a:t>(Sarv s 160-161)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99763A27-8035-4BC1-A1B4-0CC8DB1C08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649252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6925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81BADE-175D-47FB-9801-25AC9960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Referenser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A12F9DF-B8AB-4F1C-93E3-A25FA78D0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Antonovski</a:t>
            </a:r>
            <a:r>
              <a:rPr lang="sv-S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(1991): </a:t>
            </a:r>
            <a:r>
              <a:rPr lang="sv-S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Hälsans mysterium. 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Stockholm: Natur &amp; Kultur.</a:t>
            </a:r>
          </a:p>
          <a:p>
            <a:r>
              <a:rPr lang="sv-S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Carlgren, I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(2010): Den felande länken. Om frånvaron och behovet av klinisk utbildningsvetenskaplig forskning. I Pedagogisk Forskning i Sverige 2010 </a:t>
            </a:r>
            <a:r>
              <a:rPr lang="sv-S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årg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nr 4 s. 295-306 ISSN 1401-6788</a:t>
            </a:r>
          </a:p>
          <a:p>
            <a:r>
              <a:rPr lang="sv-S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Fullan</a:t>
            </a:r>
            <a:r>
              <a:rPr lang="sv-S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&amp; Hargreaves, A. 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(1996): </a:t>
            </a:r>
            <a:r>
              <a:rPr lang="sv-S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What´s</a:t>
            </a:r>
            <a:r>
              <a:rPr lang="sv-S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worth</a:t>
            </a:r>
            <a:r>
              <a:rPr lang="sv-S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fighting for in </a:t>
            </a:r>
            <a:r>
              <a:rPr lang="sv-S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sv-S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sv-S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York:</a:t>
            </a:r>
            <a:r>
              <a:rPr lang="sv-S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Teachers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College Press.</a:t>
            </a:r>
          </a:p>
          <a:p>
            <a:r>
              <a:rPr lang="sv-S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Jarl, M. &amp; Nihlfors, E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(red.) (2016): </a:t>
            </a:r>
            <a:r>
              <a:rPr lang="sv-S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Ledarskap Utveckling Lärande. Grundbok för rektorer och förskolechefer. 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Stockholm: Natur &amp; Kultur.</a:t>
            </a:r>
          </a:p>
          <a:p>
            <a:r>
              <a:rPr lang="sv-S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Kemp, P. 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(2005): </a:t>
            </a:r>
            <a:r>
              <a:rPr lang="sv-S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Världsmedborgaren: Politisk och pedagogisk filosofi för det 21 århundradet. 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Göteborg: Daidalos.</a:t>
            </a:r>
          </a:p>
          <a:p>
            <a:r>
              <a:rPr lang="sv-S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Lander, R, </a:t>
            </a:r>
            <a:r>
              <a:rPr lang="sv-S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Almius</a:t>
            </a:r>
            <a:r>
              <a:rPr lang="sv-S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 &amp; </a:t>
            </a:r>
            <a:r>
              <a:rPr lang="sv-S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Odhage</a:t>
            </a:r>
            <a:r>
              <a:rPr lang="sv-S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 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(1995): </a:t>
            </a:r>
            <a:r>
              <a:rPr lang="sv-S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Vad dom kan – dom bra lärarna! Erfarenheter från ett OECD-projekt om ”lärarkvalitet”. 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Göteborgs Universitet Rapport nr 1995:13</a:t>
            </a:r>
          </a:p>
          <a:p>
            <a:endParaRPr lang="sv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8917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3DE421A4-9721-497B-83B4-152BB0E7E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8168" y="2583809"/>
            <a:ext cx="5629013" cy="2955602"/>
          </a:xfrm>
        </p:spPr>
        <p:txBody>
          <a:bodyPr vert="horz" lIns="121920" tIns="60960" rIns="121920" bIns="60960" rtlCol="0" anchor="ctr">
            <a:normAutofit fontScale="90000"/>
          </a:bodyPr>
          <a:lstStyle/>
          <a:p>
            <a:pPr algn="r" defTabSz="609585"/>
            <a:r>
              <a:rPr lang="en-US" sz="6667" dirty="0">
                <a:solidFill>
                  <a:schemeClr val="tx2">
                    <a:lumMod val="75000"/>
                  </a:schemeClr>
                </a:solidFill>
              </a:rPr>
              <a:t>FRAMTID</a:t>
            </a:r>
            <a:br>
              <a:rPr lang="en-US" sz="6667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6667" dirty="0">
                <a:solidFill>
                  <a:schemeClr val="tx2">
                    <a:lumMod val="75000"/>
                  </a:schemeClr>
                </a:solidFill>
              </a:rPr>
              <a:t>	UT BILDNING</a:t>
            </a:r>
          </a:p>
        </p:txBody>
      </p:sp>
    </p:spTree>
    <p:extLst>
      <p:ext uri="{BB962C8B-B14F-4D97-AF65-F5344CB8AC3E}">
        <p14:creationId xmlns:p14="http://schemas.microsoft.com/office/powerpoint/2010/main" val="26403938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Referenser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95401" y="2365695"/>
            <a:ext cx="9601196" cy="3510173"/>
          </a:xfrm>
        </p:spPr>
        <p:txBody>
          <a:bodyPr>
            <a:normAutofit fontScale="25000" lnSpcReduction="20000"/>
          </a:bodyPr>
          <a:lstStyle/>
          <a:p>
            <a:r>
              <a:rPr lang="sv-SE" sz="6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Moos</a:t>
            </a:r>
            <a:r>
              <a:rPr lang="sv-SE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L., Nihlfors, E. &amp; Paulsen, J. M. </a:t>
            </a:r>
            <a:r>
              <a:rPr lang="sv-SE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(2016): </a:t>
            </a:r>
            <a:r>
              <a:rPr lang="sv-SE" sz="6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Nordiska skolchefer. Aktörer i en bruten kedja. </a:t>
            </a:r>
            <a:r>
              <a:rPr lang="sv-SE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Malmö: Gleerups.</a:t>
            </a:r>
          </a:p>
          <a:p>
            <a:r>
              <a:rPr lang="sv-SE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Nihlfors, E. </a:t>
            </a:r>
            <a:r>
              <a:rPr lang="sv-SE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(2008): </a:t>
            </a:r>
            <a:r>
              <a:rPr lang="sv-SE" sz="6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Kunskap vidgar vär</a:t>
            </a:r>
            <a:r>
              <a:rPr lang="sv-SE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sv-SE" sz="6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 – Globaliseringes inverkan på skola och lärande. Underlagsrapport nr 26 till Globaliseringsrådet. </a:t>
            </a:r>
            <a:r>
              <a:rPr lang="sv-SE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Stockholm: Regeringskansliet.</a:t>
            </a:r>
          </a:p>
          <a:p>
            <a:r>
              <a:rPr lang="sv-SE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Nihlfors, E., </a:t>
            </a:r>
            <a:r>
              <a:rPr lang="sv-SE" sz="6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Jervik</a:t>
            </a:r>
            <a:r>
              <a:rPr lang="sv-SE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Steen, L. &amp; Johansson, O. </a:t>
            </a:r>
            <a:r>
              <a:rPr lang="sv-SE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(2015/2017): </a:t>
            </a:r>
            <a:r>
              <a:rPr lang="sv-SE" sz="6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Förskolechefen. En viktig länk i utbildningskedjan. </a:t>
            </a:r>
            <a:r>
              <a:rPr lang="sv-SE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Malmö: Gleerups.</a:t>
            </a:r>
          </a:p>
          <a:p>
            <a:r>
              <a:rPr lang="sv-SE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Nihlfors, E. &amp; Johansson, O. </a:t>
            </a:r>
            <a:r>
              <a:rPr lang="sv-SE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(2013): </a:t>
            </a:r>
            <a:r>
              <a:rPr lang="sv-SE" sz="6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Rektor – en stark länk i styrningen av skolan. </a:t>
            </a:r>
            <a:r>
              <a:rPr lang="sv-SE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Stockholm: SNS Förlag</a:t>
            </a:r>
            <a:r>
              <a:rPr lang="sv-SE" sz="6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v-SE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Nihlfors, E. &amp; Johansson, O. </a:t>
            </a:r>
            <a:r>
              <a:rPr lang="sv-SE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(2015): När nationell politik möter lokala genomförandearenor. </a:t>
            </a:r>
          </a:p>
          <a:p>
            <a:r>
              <a:rPr lang="sv-SE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 2017:35 </a:t>
            </a:r>
            <a:r>
              <a:rPr lang="sv-SE" sz="6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Samling för skolan. Nationell strategi för kunskap och likvärdighet</a:t>
            </a:r>
            <a:r>
              <a:rPr lang="sv-SE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Stockholm: Utbildningsdepartementet.</a:t>
            </a:r>
          </a:p>
          <a:p>
            <a:r>
              <a:rPr lang="sv-SE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 2018:17 </a:t>
            </a:r>
            <a:r>
              <a:rPr lang="sv-SE" sz="6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 undervisningsskicklighet i centrum – ett ramverk för lärares och rektorers professionella utveckling </a:t>
            </a:r>
            <a:r>
              <a:rPr lang="sv-SE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Stockholm: Utbildningsdepartementet.</a:t>
            </a:r>
            <a:endParaRPr lang="sv-SE" sz="6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6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Timperley</a:t>
            </a:r>
            <a:r>
              <a:rPr lang="sv-SE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 </a:t>
            </a:r>
            <a:r>
              <a:rPr lang="sv-SE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(2013): </a:t>
            </a:r>
            <a:r>
              <a:rPr lang="sv-SE" sz="6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 professionella lärandets inneboende kraft. </a:t>
            </a:r>
            <a:r>
              <a:rPr lang="sv-SE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Lund: Studentlitteratur.</a:t>
            </a:r>
          </a:p>
          <a:p>
            <a:endParaRPr lang="sv-SE" sz="4400" dirty="0"/>
          </a:p>
          <a:p>
            <a:endParaRPr lang="sv-SE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4538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1" y="332656"/>
            <a:ext cx="11525249" cy="179072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GB" altLang="sv-SE" dirty="0"/>
            </a:br>
            <a:br>
              <a:rPr lang="en-GB" altLang="sv-SE" dirty="0"/>
            </a:br>
            <a:br>
              <a:rPr lang="en-GB" altLang="sv-SE" dirty="0"/>
            </a:br>
            <a:br>
              <a:rPr lang="en-GB" altLang="sv-SE" dirty="0"/>
            </a:br>
            <a:r>
              <a:rPr lang="en-GB" altLang="sv-SE" sz="2700" dirty="0" err="1"/>
              <a:t>Hur</a:t>
            </a:r>
            <a:r>
              <a:rPr lang="en-GB" altLang="sv-SE" sz="2700" dirty="0"/>
              <a:t> </a:t>
            </a:r>
            <a:r>
              <a:rPr lang="en-GB" altLang="sv-SE" sz="2700" dirty="0" err="1"/>
              <a:t>skapas</a:t>
            </a:r>
            <a:r>
              <a:rPr lang="en-GB" altLang="sv-SE" sz="2700" dirty="0"/>
              <a:t> </a:t>
            </a:r>
            <a:r>
              <a:rPr lang="en-GB" altLang="sv-SE" sz="2700" dirty="0" err="1"/>
              <a:t>framtiden</a:t>
            </a:r>
            <a:r>
              <a:rPr lang="en-GB" altLang="sv-SE" sz="2700" dirty="0"/>
              <a:t> </a:t>
            </a:r>
            <a:r>
              <a:rPr lang="en-GB" altLang="sv-SE" sz="2700" dirty="0" err="1"/>
              <a:t>i</a:t>
            </a:r>
            <a:r>
              <a:rPr lang="en-GB" altLang="sv-SE" sz="2700" dirty="0"/>
              <a:t> </a:t>
            </a:r>
            <a:r>
              <a:rPr lang="en-GB" altLang="sv-SE" sz="2700" dirty="0" err="1"/>
              <a:t>dina</a:t>
            </a:r>
            <a:r>
              <a:rPr lang="en-GB" altLang="sv-SE" sz="2700" dirty="0"/>
              <a:t>/era </a:t>
            </a:r>
            <a:r>
              <a:rPr lang="en-GB" altLang="sv-SE" sz="2700" dirty="0" err="1"/>
              <a:t>händer</a:t>
            </a:r>
            <a:r>
              <a:rPr lang="en-GB" altLang="sv-SE" sz="2700" dirty="0"/>
              <a:t> – </a:t>
            </a:r>
            <a:r>
              <a:rPr lang="en-GB" altLang="sv-SE" sz="2700" dirty="0" err="1"/>
              <a:t>medan</a:t>
            </a:r>
            <a:r>
              <a:rPr lang="en-GB" altLang="sv-SE" sz="2700" dirty="0"/>
              <a:t> </a:t>
            </a:r>
            <a:r>
              <a:rPr lang="en-GB" altLang="sv-SE" sz="2700" dirty="0" err="1"/>
              <a:t>livet</a:t>
            </a:r>
            <a:r>
              <a:rPr lang="en-GB" altLang="sv-SE" sz="2700" dirty="0"/>
              <a:t> </a:t>
            </a:r>
            <a:r>
              <a:rPr lang="en-GB" altLang="sv-SE" sz="2700" dirty="0" err="1"/>
              <a:t>pågår</a:t>
            </a:r>
            <a:r>
              <a:rPr lang="en-GB" altLang="sv-SE" sz="2700" dirty="0"/>
              <a:t>; </a:t>
            </a:r>
            <a:br>
              <a:rPr lang="en-GB" altLang="sv-SE" sz="2700" dirty="0"/>
            </a:br>
            <a:r>
              <a:rPr lang="en-GB" altLang="sv-SE" sz="2700" dirty="0" err="1"/>
              <a:t>Skolan</a:t>
            </a:r>
            <a:r>
              <a:rPr lang="en-GB" altLang="sv-SE" sz="2700" dirty="0"/>
              <a:t> </a:t>
            </a:r>
            <a:r>
              <a:rPr lang="en-GB" altLang="sv-SE" sz="2700" dirty="0" err="1"/>
              <a:t>i</a:t>
            </a:r>
            <a:r>
              <a:rPr lang="en-GB" altLang="sv-SE" sz="2700" dirty="0"/>
              <a:t> </a:t>
            </a:r>
            <a:r>
              <a:rPr lang="en-GB" altLang="sv-SE" sz="2700" dirty="0" err="1"/>
              <a:t>livet</a:t>
            </a:r>
            <a:r>
              <a:rPr lang="en-GB" altLang="sv-SE" sz="2700" dirty="0"/>
              <a:t>, </a:t>
            </a:r>
            <a:r>
              <a:rPr lang="en-GB" altLang="sv-SE" sz="2700" dirty="0" err="1"/>
              <a:t>livet</a:t>
            </a:r>
            <a:r>
              <a:rPr lang="en-GB" altLang="sv-SE" sz="2700" dirty="0"/>
              <a:t> </a:t>
            </a:r>
            <a:r>
              <a:rPr lang="en-GB" altLang="sv-SE" sz="2700" dirty="0" err="1"/>
              <a:t>i</a:t>
            </a:r>
            <a:r>
              <a:rPr lang="en-GB" altLang="sv-SE" sz="2700" dirty="0"/>
              <a:t> </a:t>
            </a:r>
            <a:r>
              <a:rPr lang="en-GB" altLang="sv-SE" sz="2700" dirty="0" err="1"/>
              <a:t>skolan</a:t>
            </a:r>
            <a:r>
              <a:rPr lang="en-GB" altLang="sv-SE" sz="2700" dirty="0"/>
              <a:t>! </a:t>
            </a:r>
            <a:br>
              <a:rPr lang="en-GB" altLang="sv-SE" sz="2200" dirty="0"/>
            </a:br>
            <a:endParaRPr lang="en-GB" altLang="sv-SE" sz="2200" dirty="0"/>
          </a:p>
        </p:txBody>
      </p:sp>
      <p:sp>
        <p:nvSpPr>
          <p:cNvPr id="65539" name="Rectangle 8"/>
          <p:cNvSpPr>
            <a:spLocks noGrp="1" noChangeArrowheads="1"/>
          </p:cNvSpPr>
          <p:nvPr>
            <p:ph idx="1"/>
          </p:nvPr>
        </p:nvSpPr>
        <p:spPr>
          <a:xfrm>
            <a:off x="0" y="332657"/>
            <a:ext cx="12048661" cy="6296743"/>
          </a:xfrm>
        </p:spPr>
        <p:txBody>
          <a:bodyPr/>
          <a:lstStyle/>
          <a:p>
            <a:pPr eaLnBrk="1" hangingPunct="1"/>
            <a:endParaRPr lang="en-GB" altLang="sv-SE" dirty="0"/>
          </a:p>
          <a:p>
            <a:pPr marL="0" indent="0" eaLnBrk="1" hangingPunct="1">
              <a:buNone/>
            </a:pPr>
            <a:r>
              <a:rPr lang="en-GB" altLang="sv-SE" dirty="0"/>
              <a:t> </a:t>
            </a:r>
          </a:p>
          <a:p>
            <a:pPr eaLnBrk="1" hangingPunct="1"/>
            <a:endParaRPr lang="en-GB" altLang="sv-SE" dirty="0"/>
          </a:p>
          <a:p>
            <a:pPr eaLnBrk="1" hangingPunct="1"/>
            <a:endParaRPr lang="en-GB" altLang="sv-SE" dirty="0"/>
          </a:p>
          <a:p>
            <a:pPr eaLnBrk="1" hangingPunct="1"/>
            <a:endParaRPr lang="en-GB" altLang="sv-SE" dirty="0"/>
          </a:p>
          <a:p>
            <a:pPr eaLnBrk="1" hangingPunct="1"/>
            <a:endParaRPr lang="en-GB" altLang="sv-SE" dirty="0"/>
          </a:p>
          <a:p>
            <a:pPr eaLnBrk="1" hangingPunct="1"/>
            <a:endParaRPr lang="en-GB" altLang="sv-SE" dirty="0"/>
          </a:p>
          <a:p>
            <a:pPr eaLnBrk="1" hangingPunct="1"/>
            <a:endParaRPr lang="en-GB" altLang="sv-SE" dirty="0"/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4214813"/>
            <a:ext cx="30734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9270" y="1651883"/>
            <a:ext cx="2978149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929064"/>
            <a:ext cx="3651251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 10"/>
          <p:cNvGrpSpPr>
            <a:grpSpLocks/>
          </p:cNvGrpSpPr>
          <p:nvPr/>
        </p:nvGrpSpPr>
        <p:grpSpPr bwMode="auto">
          <a:xfrm>
            <a:off x="666751" y="2349501"/>
            <a:ext cx="9312896" cy="3744715"/>
            <a:chOff x="500034" y="2349500"/>
            <a:chExt cx="6984656" cy="3744533"/>
          </a:xfrm>
        </p:grpSpPr>
        <p:sp>
          <p:nvSpPr>
            <p:cNvPr id="65549" name="Line 3"/>
            <p:cNvSpPr>
              <a:spLocks noChangeShapeType="1"/>
            </p:cNvSpPr>
            <p:nvPr/>
          </p:nvSpPr>
          <p:spPr bwMode="auto">
            <a:xfrm>
              <a:off x="827088" y="5734050"/>
              <a:ext cx="59769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65550" name="Line 4"/>
            <p:cNvSpPr>
              <a:spLocks noChangeShapeType="1"/>
            </p:cNvSpPr>
            <p:nvPr/>
          </p:nvSpPr>
          <p:spPr bwMode="auto">
            <a:xfrm flipV="1">
              <a:off x="827088" y="2349500"/>
              <a:ext cx="5473700" cy="3384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65551" name="textruta 8"/>
            <p:cNvSpPr txBox="1">
              <a:spLocks noChangeArrowheads="1"/>
            </p:cNvSpPr>
            <p:nvPr/>
          </p:nvSpPr>
          <p:spPr bwMode="auto">
            <a:xfrm>
              <a:off x="500034" y="5786271"/>
              <a:ext cx="630171" cy="307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v-SE" altLang="sv-SE" sz="1400"/>
                <a:t>Förskola</a:t>
              </a:r>
            </a:p>
          </p:txBody>
        </p:sp>
        <p:sp>
          <p:nvSpPr>
            <p:cNvPr id="65552" name="textruta 9"/>
            <p:cNvSpPr txBox="1">
              <a:spLocks noChangeArrowheads="1"/>
            </p:cNvSpPr>
            <p:nvPr/>
          </p:nvSpPr>
          <p:spPr bwMode="auto">
            <a:xfrm>
              <a:off x="6643644" y="5786271"/>
              <a:ext cx="841046" cy="307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v-SE" altLang="sv-SE" sz="1400"/>
                <a:t>Gymnasium</a:t>
              </a:r>
            </a:p>
          </p:txBody>
        </p:sp>
      </p:grpSp>
      <p:sp>
        <p:nvSpPr>
          <p:cNvPr id="12" name="Ellips 11"/>
          <p:cNvSpPr/>
          <p:nvPr/>
        </p:nvSpPr>
        <p:spPr>
          <a:xfrm>
            <a:off x="573617" y="2871789"/>
            <a:ext cx="2286000" cy="1000125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13" name="Rektangel med rundade hörn 12"/>
          <p:cNvSpPr/>
          <p:nvPr/>
        </p:nvSpPr>
        <p:spPr>
          <a:xfrm>
            <a:off x="5969559" y="1751013"/>
            <a:ext cx="1524000" cy="85725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14" name="5-udd 13"/>
          <p:cNvSpPr/>
          <p:nvPr/>
        </p:nvSpPr>
        <p:spPr>
          <a:xfrm>
            <a:off x="7524751" y="5715000"/>
            <a:ext cx="1219200" cy="914400"/>
          </a:xfrm>
          <a:prstGeom prst="star5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15" name="Frihandsfigur 14"/>
          <p:cNvSpPr/>
          <p:nvPr/>
        </p:nvSpPr>
        <p:spPr>
          <a:xfrm>
            <a:off x="1392767" y="2714626"/>
            <a:ext cx="9256184" cy="3749675"/>
          </a:xfrm>
          <a:custGeom>
            <a:avLst/>
            <a:gdLst>
              <a:gd name="connsiteX0" fmla="*/ 0 w 6941854"/>
              <a:gd name="connsiteY0" fmla="*/ 2627086 h 3750292"/>
              <a:gd name="connsiteX1" fmla="*/ 43542 w 6941854"/>
              <a:gd name="connsiteY1" fmla="*/ 2641600 h 3750292"/>
              <a:gd name="connsiteX2" fmla="*/ 174171 w 6941854"/>
              <a:gd name="connsiteY2" fmla="*/ 2699658 h 3750292"/>
              <a:gd name="connsiteX3" fmla="*/ 232228 w 6941854"/>
              <a:gd name="connsiteY3" fmla="*/ 2714172 h 3750292"/>
              <a:gd name="connsiteX4" fmla="*/ 319314 w 6941854"/>
              <a:gd name="connsiteY4" fmla="*/ 2743200 h 3750292"/>
              <a:gd name="connsiteX5" fmla="*/ 406400 w 6941854"/>
              <a:gd name="connsiteY5" fmla="*/ 2801258 h 3750292"/>
              <a:gd name="connsiteX6" fmla="*/ 551542 w 6941854"/>
              <a:gd name="connsiteY6" fmla="*/ 2844800 h 3750292"/>
              <a:gd name="connsiteX7" fmla="*/ 638628 w 6941854"/>
              <a:gd name="connsiteY7" fmla="*/ 2902858 h 3750292"/>
              <a:gd name="connsiteX8" fmla="*/ 754742 w 6941854"/>
              <a:gd name="connsiteY8" fmla="*/ 2931886 h 3750292"/>
              <a:gd name="connsiteX9" fmla="*/ 798285 w 6941854"/>
              <a:gd name="connsiteY9" fmla="*/ 2960915 h 3750292"/>
              <a:gd name="connsiteX10" fmla="*/ 914400 w 6941854"/>
              <a:gd name="connsiteY10" fmla="*/ 2989943 h 3750292"/>
              <a:gd name="connsiteX11" fmla="*/ 1001485 w 6941854"/>
              <a:gd name="connsiteY11" fmla="*/ 3004458 h 3750292"/>
              <a:gd name="connsiteX12" fmla="*/ 1045028 w 6941854"/>
              <a:gd name="connsiteY12" fmla="*/ 2931886 h 3750292"/>
              <a:gd name="connsiteX13" fmla="*/ 1074057 w 6941854"/>
              <a:gd name="connsiteY13" fmla="*/ 2714172 h 3750292"/>
              <a:gd name="connsiteX14" fmla="*/ 1045028 w 6941854"/>
              <a:gd name="connsiteY14" fmla="*/ 2423886 h 3750292"/>
              <a:gd name="connsiteX15" fmla="*/ 1016000 w 6941854"/>
              <a:gd name="connsiteY15" fmla="*/ 2365829 h 3750292"/>
              <a:gd name="connsiteX16" fmla="*/ 1596571 w 6941854"/>
              <a:gd name="connsiteY16" fmla="*/ 2365829 h 3750292"/>
              <a:gd name="connsiteX17" fmla="*/ 1640114 w 6941854"/>
              <a:gd name="connsiteY17" fmla="*/ 2380343 h 3750292"/>
              <a:gd name="connsiteX18" fmla="*/ 1683657 w 6941854"/>
              <a:gd name="connsiteY18" fmla="*/ 2438400 h 3750292"/>
              <a:gd name="connsiteX19" fmla="*/ 1741714 w 6941854"/>
              <a:gd name="connsiteY19" fmla="*/ 2583543 h 3750292"/>
              <a:gd name="connsiteX20" fmla="*/ 1770742 w 6941854"/>
              <a:gd name="connsiteY20" fmla="*/ 2699658 h 3750292"/>
              <a:gd name="connsiteX21" fmla="*/ 1785257 w 6941854"/>
              <a:gd name="connsiteY21" fmla="*/ 2786743 h 3750292"/>
              <a:gd name="connsiteX22" fmla="*/ 1799771 w 6941854"/>
              <a:gd name="connsiteY22" fmla="*/ 2844800 h 3750292"/>
              <a:gd name="connsiteX23" fmla="*/ 1857828 w 6941854"/>
              <a:gd name="connsiteY23" fmla="*/ 2873829 h 3750292"/>
              <a:gd name="connsiteX24" fmla="*/ 2002971 w 6941854"/>
              <a:gd name="connsiteY24" fmla="*/ 2815772 h 3750292"/>
              <a:gd name="connsiteX25" fmla="*/ 2148114 w 6941854"/>
              <a:gd name="connsiteY25" fmla="*/ 2772229 h 3750292"/>
              <a:gd name="connsiteX26" fmla="*/ 2220685 w 6941854"/>
              <a:gd name="connsiteY26" fmla="*/ 2743200 h 3750292"/>
              <a:gd name="connsiteX27" fmla="*/ 2307771 w 6941854"/>
              <a:gd name="connsiteY27" fmla="*/ 2685143 h 3750292"/>
              <a:gd name="connsiteX28" fmla="*/ 2322285 w 6941854"/>
              <a:gd name="connsiteY28" fmla="*/ 2598058 h 3750292"/>
              <a:gd name="connsiteX29" fmla="*/ 2336800 w 6941854"/>
              <a:gd name="connsiteY29" fmla="*/ 2554515 h 3750292"/>
              <a:gd name="connsiteX30" fmla="*/ 2351314 w 6941854"/>
              <a:gd name="connsiteY30" fmla="*/ 2496458 h 3750292"/>
              <a:gd name="connsiteX31" fmla="*/ 2336800 w 6941854"/>
              <a:gd name="connsiteY31" fmla="*/ 2090058 h 3750292"/>
              <a:gd name="connsiteX32" fmla="*/ 2307771 w 6941854"/>
              <a:gd name="connsiteY32" fmla="*/ 2046515 h 3750292"/>
              <a:gd name="connsiteX33" fmla="*/ 2293257 w 6941854"/>
              <a:gd name="connsiteY33" fmla="*/ 1988458 h 3750292"/>
              <a:gd name="connsiteX34" fmla="*/ 2206171 w 6941854"/>
              <a:gd name="connsiteY34" fmla="*/ 1872343 h 3750292"/>
              <a:gd name="connsiteX35" fmla="*/ 2148114 w 6941854"/>
              <a:gd name="connsiteY35" fmla="*/ 1770743 h 3750292"/>
              <a:gd name="connsiteX36" fmla="*/ 2046514 w 6941854"/>
              <a:gd name="connsiteY36" fmla="*/ 1712686 h 3750292"/>
              <a:gd name="connsiteX37" fmla="*/ 1901371 w 6941854"/>
              <a:gd name="connsiteY37" fmla="*/ 1596572 h 3750292"/>
              <a:gd name="connsiteX38" fmla="*/ 1843314 w 6941854"/>
              <a:gd name="connsiteY38" fmla="*/ 1553029 h 3750292"/>
              <a:gd name="connsiteX39" fmla="*/ 1770742 w 6941854"/>
              <a:gd name="connsiteY39" fmla="*/ 1509486 h 3750292"/>
              <a:gd name="connsiteX40" fmla="*/ 1611085 w 6941854"/>
              <a:gd name="connsiteY40" fmla="*/ 1378858 h 3750292"/>
              <a:gd name="connsiteX41" fmla="*/ 1524000 w 6941854"/>
              <a:gd name="connsiteY41" fmla="*/ 1335315 h 3750292"/>
              <a:gd name="connsiteX42" fmla="*/ 1465942 w 6941854"/>
              <a:gd name="connsiteY42" fmla="*/ 1277258 h 3750292"/>
              <a:gd name="connsiteX43" fmla="*/ 1393371 w 6941854"/>
              <a:gd name="connsiteY43" fmla="*/ 1219200 h 3750292"/>
              <a:gd name="connsiteX44" fmla="*/ 1277257 w 6941854"/>
              <a:gd name="connsiteY44" fmla="*/ 1132115 h 3750292"/>
              <a:gd name="connsiteX45" fmla="*/ 1204685 w 6941854"/>
              <a:gd name="connsiteY45" fmla="*/ 1016000 h 3750292"/>
              <a:gd name="connsiteX46" fmla="*/ 1146628 w 6941854"/>
              <a:gd name="connsiteY46" fmla="*/ 943429 h 3750292"/>
              <a:gd name="connsiteX47" fmla="*/ 1088571 w 6941854"/>
              <a:gd name="connsiteY47" fmla="*/ 856343 h 3750292"/>
              <a:gd name="connsiteX48" fmla="*/ 1059542 w 6941854"/>
              <a:gd name="connsiteY48" fmla="*/ 754743 h 3750292"/>
              <a:gd name="connsiteX49" fmla="*/ 1074057 w 6941854"/>
              <a:gd name="connsiteY49" fmla="*/ 667658 h 3750292"/>
              <a:gd name="connsiteX50" fmla="*/ 1117600 w 6941854"/>
              <a:gd name="connsiteY50" fmla="*/ 624115 h 3750292"/>
              <a:gd name="connsiteX51" fmla="*/ 1161142 w 6941854"/>
              <a:gd name="connsiteY51" fmla="*/ 609600 h 3750292"/>
              <a:gd name="connsiteX52" fmla="*/ 1219200 w 6941854"/>
              <a:gd name="connsiteY52" fmla="*/ 551543 h 3750292"/>
              <a:gd name="connsiteX53" fmla="*/ 1480457 w 6941854"/>
              <a:gd name="connsiteY53" fmla="*/ 624115 h 3750292"/>
              <a:gd name="connsiteX54" fmla="*/ 1567542 w 6941854"/>
              <a:gd name="connsiteY54" fmla="*/ 653143 h 3750292"/>
              <a:gd name="connsiteX55" fmla="*/ 1698171 w 6941854"/>
              <a:gd name="connsiteY55" fmla="*/ 740229 h 3750292"/>
              <a:gd name="connsiteX56" fmla="*/ 1814285 w 6941854"/>
              <a:gd name="connsiteY56" fmla="*/ 827315 h 3750292"/>
              <a:gd name="connsiteX57" fmla="*/ 1828800 w 6941854"/>
              <a:gd name="connsiteY57" fmla="*/ 885372 h 3750292"/>
              <a:gd name="connsiteX58" fmla="*/ 1886857 w 6941854"/>
              <a:gd name="connsiteY58" fmla="*/ 986972 h 3750292"/>
              <a:gd name="connsiteX59" fmla="*/ 1901371 w 6941854"/>
              <a:gd name="connsiteY59" fmla="*/ 1030515 h 3750292"/>
              <a:gd name="connsiteX60" fmla="*/ 1930400 w 6941854"/>
              <a:gd name="connsiteY60" fmla="*/ 1074058 h 3750292"/>
              <a:gd name="connsiteX61" fmla="*/ 1988457 w 6941854"/>
              <a:gd name="connsiteY61" fmla="*/ 1190172 h 3750292"/>
              <a:gd name="connsiteX62" fmla="*/ 2046514 w 6941854"/>
              <a:gd name="connsiteY62" fmla="*/ 1320800 h 3750292"/>
              <a:gd name="connsiteX63" fmla="*/ 2090057 w 6941854"/>
              <a:gd name="connsiteY63" fmla="*/ 1407886 h 3750292"/>
              <a:gd name="connsiteX64" fmla="*/ 2119085 w 6941854"/>
              <a:gd name="connsiteY64" fmla="*/ 1451429 h 3750292"/>
              <a:gd name="connsiteX65" fmla="*/ 2148114 w 6941854"/>
              <a:gd name="connsiteY65" fmla="*/ 1524000 h 3750292"/>
              <a:gd name="connsiteX66" fmla="*/ 2235200 w 6941854"/>
              <a:gd name="connsiteY66" fmla="*/ 1683658 h 3750292"/>
              <a:gd name="connsiteX67" fmla="*/ 2249714 w 6941854"/>
              <a:gd name="connsiteY67" fmla="*/ 1756229 h 3750292"/>
              <a:gd name="connsiteX68" fmla="*/ 2351314 w 6941854"/>
              <a:gd name="connsiteY68" fmla="*/ 1886858 h 3750292"/>
              <a:gd name="connsiteX69" fmla="*/ 2394857 w 6941854"/>
              <a:gd name="connsiteY69" fmla="*/ 1944915 h 3750292"/>
              <a:gd name="connsiteX70" fmla="*/ 2438400 w 6941854"/>
              <a:gd name="connsiteY70" fmla="*/ 1988458 h 3750292"/>
              <a:gd name="connsiteX71" fmla="*/ 2496457 w 6941854"/>
              <a:gd name="connsiteY71" fmla="*/ 2075543 h 3750292"/>
              <a:gd name="connsiteX72" fmla="*/ 2569028 w 6941854"/>
              <a:gd name="connsiteY72" fmla="*/ 2191658 h 3750292"/>
              <a:gd name="connsiteX73" fmla="*/ 2641600 w 6941854"/>
              <a:gd name="connsiteY73" fmla="*/ 2307772 h 3750292"/>
              <a:gd name="connsiteX74" fmla="*/ 2656114 w 6941854"/>
              <a:gd name="connsiteY74" fmla="*/ 2365829 h 3750292"/>
              <a:gd name="connsiteX75" fmla="*/ 2714171 w 6941854"/>
              <a:gd name="connsiteY75" fmla="*/ 2452915 h 3750292"/>
              <a:gd name="connsiteX76" fmla="*/ 2757714 w 6941854"/>
              <a:gd name="connsiteY76" fmla="*/ 2569029 h 3750292"/>
              <a:gd name="connsiteX77" fmla="*/ 2772228 w 6941854"/>
              <a:gd name="connsiteY77" fmla="*/ 2641600 h 3750292"/>
              <a:gd name="connsiteX78" fmla="*/ 2801257 w 6941854"/>
              <a:gd name="connsiteY78" fmla="*/ 2743200 h 3750292"/>
              <a:gd name="connsiteX79" fmla="*/ 2859314 w 6941854"/>
              <a:gd name="connsiteY79" fmla="*/ 2873829 h 3750292"/>
              <a:gd name="connsiteX80" fmla="*/ 2888342 w 6941854"/>
              <a:gd name="connsiteY80" fmla="*/ 3004458 h 3750292"/>
              <a:gd name="connsiteX81" fmla="*/ 2960914 w 6941854"/>
              <a:gd name="connsiteY81" fmla="*/ 3135086 h 3750292"/>
              <a:gd name="connsiteX82" fmla="*/ 3033485 w 6941854"/>
              <a:gd name="connsiteY82" fmla="*/ 3048000 h 3750292"/>
              <a:gd name="connsiteX83" fmla="*/ 3091542 w 6941854"/>
              <a:gd name="connsiteY83" fmla="*/ 2989943 h 3750292"/>
              <a:gd name="connsiteX84" fmla="*/ 3164114 w 6941854"/>
              <a:gd name="connsiteY84" fmla="*/ 2946400 h 3750292"/>
              <a:gd name="connsiteX85" fmla="*/ 3222171 w 6941854"/>
              <a:gd name="connsiteY85" fmla="*/ 2902858 h 3750292"/>
              <a:gd name="connsiteX86" fmla="*/ 3309257 w 6941854"/>
              <a:gd name="connsiteY86" fmla="*/ 2772229 h 3750292"/>
              <a:gd name="connsiteX87" fmla="*/ 3352800 w 6941854"/>
              <a:gd name="connsiteY87" fmla="*/ 2583543 h 3750292"/>
              <a:gd name="connsiteX88" fmla="*/ 3338285 w 6941854"/>
              <a:gd name="connsiteY88" fmla="*/ 1712686 h 3750292"/>
              <a:gd name="connsiteX89" fmla="*/ 3352800 w 6941854"/>
              <a:gd name="connsiteY89" fmla="*/ 1640115 h 3750292"/>
              <a:gd name="connsiteX90" fmla="*/ 3425371 w 6941854"/>
              <a:gd name="connsiteY90" fmla="*/ 1611086 h 3750292"/>
              <a:gd name="connsiteX91" fmla="*/ 3512457 w 6941854"/>
              <a:gd name="connsiteY91" fmla="*/ 1596572 h 3750292"/>
              <a:gd name="connsiteX92" fmla="*/ 3614057 w 6941854"/>
              <a:gd name="connsiteY92" fmla="*/ 1567543 h 3750292"/>
              <a:gd name="connsiteX93" fmla="*/ 3759200 w 6941854"/>
              <a:gd name="connsiteY93" fmla="*/ 1538515 h 3750292"/>
              <a:gd name="connsiteX94" fmla="*/ 3875314 w 6941854"/>
              <a:gd name="connsiteY94" fmla="*/ 1553029 h 3750292"/>
              <a:gd name="connsiteX95" fmla="*/ 4005942 w 6941854"/>
              <a:gd name="connsiteY95" fmla="*/ 1596572 h 3750292"/>
              <a:gd name="connsiteX96" fmla="*/ 4165600 w 6941854"/>
              <a:gd name="connsiteY96" fmla="*/ 1727200 h 3750292"/>
              <a:gd name="connsiteX97" fmla="*/ 4267200 w 6941854"/>
              <a:gd name="connsiteY97" fmla="*/ 1828800 h 3750292"/>
              <a:gd name="connsiteX98" fmla="*/ 4325257 w 6941854"/>
              <a:gd name="connsiteY98" fmla="*/ 1915886 h 3750292"/>
              <a:gd name="connsiteX99" fmla="*/ 4339771 w 6941854"/>
              <a:gd name="connsiteY99" fmla="*/ 1959429 h 3750292"/>
              <a:gd name="connsiteX100" fmla="*/ 4426857 w 6941854"/>
              <a:gd name="connsiteY100" fmla="*/ 2148115 h 3750292"/>
              <a:gd name="connsiteX101" fmla="*/ 4528457 w 6941854"/>
              <a:gd name="connsiteY101" fmla="*/ 2394858 h 3750292"/>
              <a:gd name="connsiteX102" fmla="*/ 4557485 w 6941854"/>
              <a:gd name="connsiteY102" fmla="*/ 2510972 h 3750292"/>
              <a:gd name="connsiteX103" fmla="*/ 4586514 w 6941854"/>
              <a:gd name="connsiteY103" fmla="*/ 2569029 h 3750292"/>
              <a:gd name="connsiteX104" fmla="*/ 4630057 w 6941854"/>
              <a:gd name="connsiteY104" fmla="*/ 2699658 h 3750292"/>
              <a:gd name="connsiteX105" fmla="*/ 4702628 w 6941854"/>
              <a:gd name="connsiteY105" fmla="*/ 2844800 h 3750292"/>
              <a:gd name="connsiteX106" fmla="*/ 4717142 w 6941854"/>
              <a:gd name="connsiteY106" fmla="*/ 2917372 h 3750292"/>
              <a:gd name="connsiteX107" fmla="*/ 4746171 w 6941854"/>
              <a:gd name="connsiteY107" fmla="*/ 2960915 h 3750292"/>
              <a:gd name="connsiteX108" fmla="*/ 4775200 w 6941854"/>
              <a:gd name="connsiteY108" fmla="*/ 3018972 h 3750292"/>
              <a:gd name="connsiteX109" fmla="*/ 4789714 w 6941854"/>
              <a:gd name="connsiteY109" fmla="*/ 3077029 h 3750292"/>
              <a:gd name="connsiteX110" fmla="*/ 4818742 w 6941854"/>
              <a:gd name="connsiteY110" fmla="*/ 3135086 h 3750292"/>
              <a:gd name="connsiteX111" fmla="*/ 4833257 w 6941854"/>
              <a:gd name="connsiteY111" fmla="*/ 3251200 h 3750292"/>
              <a:gd name="connsiteX112" fmla="*/ 4862285 w 6941854"/>
              <a:gd name="connsiteY112" fmla="*/ 3352800 h 3750292"/>
              <a:gd name="connsiteX113" fmla="*/ 4876800 w 6941854"/>
              <a:gd name="connsiteY113" fmla="*/ 3468915 h 3750292"/>
              <a:gd name="connsiteX114" fmla="*/ 4920342 w 6941854"/>
              <a:gd name="connsiteY114" fmla="*/ 3614058 h 3750292"/>
              <a:gd name="connsiteX115" fmla="*/ 4934857 w 6941854"/>
              <a:gd name="connsiteY115" fmla="*/ 3715658 h 3750292"/>
              <a:gd name="connsiteX116" fmla="*/ 5021942 w 6941854"/>
              <a:gd name="connsiteY116" fmla="*/ 3744686 h 3750292"/>
              <a:gd name="connsiteX117" fmla="*/ 5167085 w 6941854"/>
              <a:gd name="connsiteY117" fmla="*/ 3730172 h 3750292"/>
              <a:gd name="connsiteX118" fmla="*/ 5181600 w 6941854"/>
              <a:gd name="connsiteY118" fmla="*/ 3672115 h 3750292"/>
              <a:gd name="connsiteX119" fmla="*/ 5196114 w 6941854"/>
              <a:gd name="connsiteY119" fmla="*/ 3497943 h 3750292"/>
              <a:gd name="connsiteX120" fmla="*/ 5210628 w 6941854"/>
              <a:gd name="connsiteY120" fmla="*/ 3439886 h 3750292"/>
              <a:gd name="connsiteX121" fmla="*/ 5225142 w 6941854"/>
              <a:gd name="connsiteY121" fmla="*/ 3338286 h 3750292"/>
              <a:gd name="connsiteX122" fmla="*/ 5210628 w 6941854"/>
              <a:gd name="connsiteY122" fmla="*/ 2641600 h 3750292"/>
              <a:gd name="connsiteX123" fmla="*/ 5167085 w 6941854"/>
              <a:gd name="connsiteY123" fmla="*/ 2467429 h 3750292"/>
              <a:gd name="connsiteX124" fmla="*/ 5094514 w 6941854"/>
              <a:gd name="connsiteY124" fmla="*/ 2293258 h 3750292"/>
              <a:gd name="connsiteX125" fmla="*/ 5080000 w 6941854"/>
              <a:gd name="connsiteY125" fmla="*/ 2191658 h 3750292"/>
              <a:gd name="connsiteX126" fmla="*/ 4978400 w 6941854"/>
              <a:gd name="connsiteY126" fmla="*/ 2002972 h 3750292"/>
              <a:gd name="connsiteX127" fmla="*/ 4905828 w 6941854"/>
              <a:gd name="connsiteY127" fmla="*/ 1814286 h 3750292"/>
              <a:gd name="connsiteX128" fmla="*/ 4847771 w 6941854"/>
              <a:gd name="connsiteY128" fmla="*/ 1741715 h 3750292"/>
              <a:gd name="connsiteX129" fmla="*/ 4789714 w 6941854"/>
              <a:gd name="connsiteY129" fmla="*/ 1596572 h 3750292"/>
              <a:gd name="connsiteX130" fmla="*/ 4775200 w 6941854"/>
              <a:gd name="connsiteY130" fmla="*/ 1553029 h 3750292"/>
              <a:gd name="connsiteX131" fmla="*/ 4731657 w 6941854"/>
              <a:gd name="connsiteY131" fmla="*/ 1480458 h 3750292"/>
              <a:gd name="connsiteX132" fmla="*/ 4717142 w 6941854"/>
              <a:gd name="connsiteY132" fmla="*/ 1436915 h 3750292"/>
              <a:gd name="connsiteX133" fmla="*/ 4673600 w 6941854"/>
              <a:gd name="connsiteY133" fmla="*/ 1306286 h 3750292"/>
              <a:gd name="connsiteX134" fmla="*/ 4717142 w 6941854"/>
              <a:gd name="connsiteY134" fmla="*/ 899886 h 3750292"/>
              <a:gd name="connsiteX135" fmla="*/ 4746171 w 6941854"/>
              <a:gd name="connsiteY135" fmla="*/ 783772 h 3750292"/>
              <a:gd name="connsiteX136" fmla="*/ 4789714 w 6941854"/>
              <a:gd name="connsiteY136" fmla="*/ 725715 h 3750292"/>
              <a:gd name="connsiteX137" fmla="*/ 4804228 w 6941854"/>
              <a:gd name="connsiteY137" fmla="*/ 624115 h 3750292"/>
              <a:gd name="connsiteX138" fmla="*/ 4818742 w 6941854"/>
              <a:gd name="connsiteY138" fmla="*/ 580572 h 3750292"/>
              <a:gd name="connsiteX139" fmla="*/ 4862285 w 6941854"/>
              <a:gd name="connsiteY139" fmla="*/ 551543 h 3750292"/>
              <a:gd name="connsiteX140" fmla="*/ 4905828 w 6941854"/>
              <a:gd name="connsiteY140" fmla="*/ 537029 h 3750292"/>
              <a:gd name="connsiteX141" fmla="*/ 5109028 w 6941854"/>
              <a:gd name="connsiteY141" fmla="*/ 551543 h 3750292"/>
              <a:gd name="connsiteX142" fmla="*/ 5152571 w 6941854"/>
              <a:gd name="connsiteY142" fmla="*/ 566058 h 3750292"/>
              <a:gd name="connsiteX143" fmla="*/ 5283200 w 6941854"/>
              <a:gd name="connsiteY143" fmla="*/ 711200 h 3750292"/>
              <a:gd name="connsiteX144" fmla="*/ 5428342 w 6941854"/>
              <a:gd name="connsiteY144" fmla="*/ 899886 h 3750292"/>
              <a:gd name="connsiteX145" fmla="*/ 5500914 w 6941854"/>
              <a:gd name="connsiteY145" fmla="*/ 1001486 h 3750292"/>
              <a:gd name="connsiteX146" fmla="*/ 5515428 w 6941854"/>
              <a:gd name="connsiteY146" fmla="*/ 1074058 h 3750292"/>
              <a:gd name="connsiteX147" fmla="*/ 5544457 w 6941854"/>
              <a:gd name="connsiteY147" fmla="*/ 1117600 h 3750292"/>
              <a:gd name="connsiteX148" fmla="*/ 5588000 w 6941854"/>
              <a:gd name="connsiteY148" fmla="*/ 1291772 h 3750292"/>
              <a:gd name="connsiteX149" fmla="*/ 5602514 w 6941854"/>
              <a:gd name="connsiteY149" fmla="*/ 1233715 h 3750292"/>
              <a:gd name="connsiteX150" fmla="*/ 5660571 w 6941854"/>
              <a:gd name="connsiteY150" fmla="*/ 1190172 h 3750292"/>
              <a:gd name="connsiteX151" fmla="*/ 5704114 w 6941854"/>
              <a:gd name="connsiteY151" fmla="*/ 1132115 h 3750292"/>
              <a:gd name="connsiteX152" fmla="*/ 5776685 w 6941854"/>
              <a:gd name="connsiteY152" fmla="*/ 1001486 h 3750292"/>
              <a:gd name="connsiteX153" fmla="*/ 5805714 w 6941854"/>
              <a:gd name="connsiteY153" fmla="*/ 928915 h 3750292"/>
              <a:gd name="connsiteX154" fmla="*/ 5863771 w 6941854"/>
              <a:gd name="connsiteY154" fmla="*/ 798286 h 3750292"/>
              <a:gd name="connsiteX155" fmla="*/ 5878285 w 6941854"/>
              <a:gd name="connsiteY155" fmla="*/ 682172 h 3750292"/>
              <a:gd name="connsiteX156" fmla="*/ 5921828 w 6941854"/>
              <a:gd name="connsiteY156" fmla="*/ 667658 h 3750292"/>
              <a:gd name="connsiteX157" fmla="*/ 5965371 w 6941854"/>
              <a:gd name="connsiteY157" fmla="*/ 624115 h 3750292"/>
              <a:gd name="connsiteX158" fmla="*/ 6284685 w 6941854"/>
              <a:gd name="connsiteY158" fmla="*/ 508000 h 3750292"/>
              <a:gd name="connsiteX159" fmla="*/ 6328228 w 6941854"/>
              <a:gd name="connsiteY159" fmla="*/ 464458 h 3750292"/>
              <a:gd name="connsiteX160" fmla="*/ 6371771 w 6941854"/>
              <a:gd name="connsiteY160" fmla="*/ 377372 h 3750292"/>
              <a:gd name="connsiteX161" fmla="*/ 6458857 w 6941854"/>
              <a:gd name="connsiteY161" fmla="*/ 261258 h 3750292"/>
              <a:gd name="connsiteX162" fmla="*/ 6574971 w 6941854"/>
              <a:gd name="connsiteY162" fmla="*/ 203200 h 3750292"/>
              <a:gd name="connsiteX163" fmla="*/ 6705600 w 6941854"/>
              <a:gd name="connsiteY163" fmla="*/ 116115 h 3750292"/>
              <a:gd name="connsiteX164" fmla="*/ 6749142 w 6941854"/>
              <a:gd name="connsiteY164" fmla="*/ 87086 h 3750292"/>
              <a:gd name="connsiteX165" fmla="*/ 6850742 w 6941854"/>
              <a:gd name="connsiteY165" fmla="*/ 58058 h 3750292"/>
              <a:gd name="connsiteX166" fmla="*/ 6894285 w 6941854"/>
              <a:gd name="connsiteY166" fmla="*/ 29029 h 3750292"/>
              <a:gd name="connsiteX167" fmla="*/ 6937828 w 6941854"/>
              <a:gd name="connsiteY167" fmla="*/ 14515 h 3750292"/>
              <a:gd name="connsiteX168" fmla="*/ 6937828 w 6941854"/>
              <a:gd name="connsiteY168" fmla="*/ 0 h 375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941854" h="3750292">
                <a:moveTo>
                  <a:pt x="0" y="2627086"/>
                </a:moveTo>
                <a:cubicBezTo>
                  <a:pt x="14514" y="2631924"/>
                  <a:pt x="29420" y="2635716"/>
                  <a:pt x="43542" y="2641600"/>
                </a:cubicBezTo>
                <a:cubicBezTo>
                  <a:pt x="87527" y="2659927"/>
                  <a:pt x="129697" y="2682553"/>
                  <a:pt x="174171" y="2699658"/>
                </a:cubicBezTo>
                <a:cubicBezTo>
                  <a:pt x="192789" y="2706819"/>
                  <a:pt x="213121" y="2708440"/>
                  <a:pt x="232228" y="2714172"/>
                </a:cubicBezTo>
                <a:cubicBezTo>
                  <a:pt x="261536" y="2722964"/>
                  <a:pt x="319314" y="2743200"/>
                  <a:pt x="319314" y="2743200"/>
                </a:cubicBezTo>
                <a:cubicBezTo>
                  <a:pt x="348343" y="2762553"/>
                  <a:pt x="373302" y="2790225"/>
                  <a:pt x="406400" y="2801258"/>
                </a:cubicBezTo>
                <a:cubicBezTo>
                  <a:pt x="512409" y="2836594"/>
                  <a:pt x="463800" y="2822865"/>
                  <a:pt x="551542" y="2844800"/>
                </a:cubicBezTo>
                <a:cubicBezTo>
                  <a:pt x="580571" y="2864153"/>
                  <a:pt x="604781" y="2894396"/>
                  <a:pt x="638628" y="2902858"/>
                </a:cubicBezTo>
                <a:lnTo>
                  <a:pt x="754742" y="2931886"/>
                </a:lnTo>
                <a:cubicBezTo>
                  <a:pt x="769256" y="2941562"/>
                  <a:pt x="782683" y="2953114"/>
                  <a:pt x="798285" y="2960915"/>
                </a:cubicBezTo>
                <a:cubicBezTo>
                  <a:pt x="827060" y="2975303"/>
                  <a:pt x="888376" y="2985211"/>
                  <a:pt x="914400" y="2989943"/>
                </a:cubicBezTo>
                <a:cubicBezTo>
                  <a:pt x="943354" y="2995207"/>
                  <a:pt x="972457" y="2999620"/>
                  <a:pt x="1001485" y="3004458"/>
                </a:cubicBezTo>
                <a:cubicBezTo>
                  <a:pt x="1015999" y="2980267"/>
                  <a:pt x="1035387" y="2958398"/>
                  <a:pt x="1045028" y="2931886"/>
                </a:cubicBezTo>
                <a:cubicBezTo>
                  <a:pt x="1055450" y="2903224"/>
                  <a:pt x="1073105" y="2722741"/>
                  <a:pt x="1074057" y="2714172"/>
                </a:cubicBezTo>
                <a:cubicBezTo>
                  <a:pt x="1068575" y="2620975"/>
                  <a:pt x="1083751" y="2514242"/>
                  <a:pt x="1045028" y="2423886"/>
                </a:cubicBezTo>
                <a:cubicBezTo>
                  <a:pt x="1036505" y="2403999"/>
                  <a:pt x="1025676" y="2385181"/>
                  <a:pt x="1016000" y="2365829"/>
                </a:cubicBezTo>
                <a:cubicBezTo>
                  <a:pt x="1254973" y="2326001"/>
                  <a:pt x="1132048" y="2340720"/>
                  <a:pt x="1596571" y="2365829"/>
                </a:cubicBezTo>
                <a:cubicBezTo>
                  <a:pt x="1611848" y="2366655"/>
                  <a:pt x="1625600" y="2375505"/>
                  <a:pt x="1640114" y="2380343"/>
                </a:cubicBezTo>
                <a:cubicBezTo>
                  <a:pt x="1654628" y="2399695"/>
                  <a:pt x="1670836" y="2417886"/>
                  <a:pt x="1683657" y="2438400"/>
                </a:cubicBezTo>
                <a:cubicBezTo>
                  <a:pt x="1708679" y="2478436"/>
                  <a:pt x="1730859" y="2540122"/>
                  <a:pt x="1741714" y="2583543"/>
                </a:cubicBezTo>
                <a:cubicBezTo>
                  <a:pt x="1751390" y="2622248"/>
                  <a:pt x="1764183" y="2660305"/>
                  <a:pt x="1770742" y="2699658"/>
                </a:cubicBezTo>
                <a:cubicBezTo>
                  <a:pt x="1775580" y="2728686"/>
                  <a:pt x="1779485" y="2757886"/>
                  <a:pt x="1785257" y="2786743"/>
                </a:cubicBezTo>
                <a:cubicBezTo>
                  <a:pt x="1789169" y="2806304"/>
                  <a:pt x="1787001" y="2829476"/>
                  <a:pt x="1799771" y="2844800"/>
                </a:cubicBezTo>
                <a:cubicBezTo>
                  <a:pt x="1813622" y="2861422"/>
                  <a:pt x="1838476" y="2864153"/>
                  <a:pt x="1857828" y="2873829"/>
                </a:cubicBezTo>
                <a:cubicBezTo>
                  <a:pt x="1906209" y="2854477"/>
                  <a:pt x="1952868" y="2830087"/>
                  <a:pt x="2002971" y="2815772"/>
                </a:cubicBezTo>
                <a:cubicBezTo>
                  <a:pt x="2036581" y="2806169"/>
                  <a:pt x="2107079" y="2787617"/>
                  <a:pt x="2148114" y="2772229"/>
                </a:cubicBezTo>
                <a:cubicBezTo>
                  <a:pt x="2172509" y="2763081"/>
                  <a:pt x="2197812" y="2755676"/>
                  <a:pt x="2220685" y="2743200"/>
                </a:cubicBezTo>
                <a:cubicBezTo>
                  <a:pt x="2251313" y="2726494"/>
                  <a:pt x="2307771" y="2685143"/>
                  <a:pt x="2307771" y="2685143"/>
                </a:cubicBezTo>
                <a:cubicBezTo>
                  <a:pt x="2312609" y="2656115"/>
                  <a:pt x="2315901" y="2626786"/>
                  <a:pt x="2322285" y="2598058"/>
                </a:cubicBezTo>
                <a:cubicBezTo>
                  <a:pt x="2325604" y="2583123"/>
                  <a:pt x="2332597" y="2569226"/>
                  <a:pt x="2336800" y="2554515"/>
                </a:cubicBezTo>
                <a:cubicBezTo>
                  <a:pt x="2342280" y="2535335"/>
                  <a:pt x="2346476" y="2515810"/>
                  <a:pt x="2351314" y="2496458"/>
                </a:cubicBezTo>
                <a:cubicBezTo>
                  <a:pt x="2346476" y="2360991"/>
                  <a:pt x="2349857" y="2224981"/>
                  <a:pt x="2336800" y="2090058"/>
                </a:cubicBezTo>
                <a:cubicBezTo>
                  <a:pt x="2335120" y="2072695"/>
                  <a:pt x="2314643" y="2062549"/>
                  <a:pt x="2307771" y="2046515"/>
                </a:cubicBezTo>
                <a:cubicBezTo>
                  <a:pt x="2299913" y="2028180"/>
                  <a:pt x="2301359" y="2006687"/>
                  <a:pt x="2293257" y="1988458"/>
                </a:cubicBezTo>
                <a:cubicBezTo>
                  <a:pt x="2232048" y="1850737"/>
                  <a:pt x="2274832" y="1970430"/>
                  <a:pt x="2206171" y="1872343"/>
                </a:cubicBezTo>
                <a:cubicBezTo>
                  <a:pt x="2183803" y="1840388"/>
                  <a:pt x="2175695" y="1798324"/>
                  <a:pt x="2148114" y="1770743"/>
                </a:cubicBezTo>
                <a:cubicBezTo>
                  <a:pt x="2120533" y="1743162"/>
                  <a:pt x="2078381" y="1735180"/>
                  <a:pt x="2046514" y="1712686"/>
                </a:cubicBezTo>
                <a:cubicBezTo>
                  <a:pt x="1995896" y="1676956"/>
                  <a:pt x="1950090" y="1634851"/>
                  <a:pt x="1901371" y="1596572"/>
                </a:cubicBezTo>
                <a:cubicBezTo>
                  <a:pt x="1882350" y="1581627"/>
                  <a:pt x="1864057" y="1565475"/>
                  <a:pt x="1843314" y="1553029"/>
                </a:cubicBezTo>
                <a:cubicBezTo>
                  <a:pt x="1819123" y="1538515"/>
                  <a:pt x="1793311" y="1526412"/>
                  <a:pt x="1770742" y="1509486"/>
                </a:cubicBezTo>
                <a:cubicBezTo>
                  <a:pt x="1715732" y="1468229"/>
                  <a:pt x="1672588" y="1409610"/>
                  <a:pt x="1611085" y="1378858"/>
                </a:cubicBezTo>
                <a:cubicBezTo>
                  <a:pt x="1582057" y="1364344"/>
                  <a:pt x="1550588" y="1353927"/>
                  <a:pt x="1524000" y="1335315"/>
                </a:cubicBezTo>
                <a:cubicBezTo>
                  <a:pt x="1501579" y="1319620"/>
                  <a:pt x="1486397" y="1295441"/>
                  <a:pt x="1465942" y="1277258"/>
                </a:cubicBezTo>
                <a:cubicBezTo>
                  <a:pt x="1442788" y="1256677"/>
                  <a:pt x="1418750" y="1236965"/>
                  <a:pt x="1393371" y="1219200"/>
                </a:cubicBezTo>
                <a:cubicBezTo>
                  <a:pt x="1320065" y="1167885"/>
                  <a:pt x="1328476" y="1193577"/>
                  <a:pt x="1277257" y="1132115"/>
                </a:cubicBezTo>
                <a:cubicBezTo>
                  <a:pt x="1257387" y="1108272"/>
                  <a:pt x="1217083" y="1033711"/>
                  <a:pt x="1204685" y="1016000"/>
                </a:cubicBezTo>
                <a:cubicBezTo>
                  <a:pt x="1186920" y="990621"/>
                  <a:pt x="1164849" y="968483"/>
                  <a:pt x="1146628" y="943429"/>
                </a:cubicBezTo>
                <a:cubicBezTo>
                  <a:pt x="1126108" y="915214"/>
                  <a:pt x="1088571" y="856343"/>
                  <a:pt x="1088571" y="856343"/>
                </a:cubicBezTo>
                <a:cubicBezTo>
                  <a:pt x="1081728" y="835812"/>
                  <a:pt x="1059542" y="772964"/>
                  <a:pt x="1059542" y="754743"/>
                </a:cubicBezTo>
                <a:cubicBezTo>
                  <a:pt x="1059542" y="725314"/>
                  <a:pt x="1062105" y="694550"/>
                  <a:pt x="1074057" y="667658"/>
                </a:cubicBezTo>
                <a:cubicBezTo>
                  <a:pt x="1082394" y="648901"/>
                  <a:pt x="1100521" y="635501"/>
                  <a:pt x="1117600" y="624115"/>
                </a:cubicBezTo>
                <a:cubicBezTo>
                  <a:pt x="1130330" y="615628"/>
                  <a:pt x="1146628" y="614438"/>
                  <a:pt x="1161142" y="609600"/>
                </a:cubicBezTo>
                <a:cubicBezTo>
                  <a:pt x="1180495" y="590248"/>
                  <a:pt x="1192043" y="554938"/>
                  <a:pt x="1219200" y="551543"/>
                </a:cubicBezTo>
                <a:cubicBezTo>
                  <a:pt x="1353347" y="534775"/>
                  <a:pt x="1380449" y="582445"/>
                  <a:pt x="1480457" y="624115"/>
                </a:cubicBezTo>
                <a:cubicBezTo>
                  <a:pt x="1508702" y="635884"/>
                  <a:pt x="1538514" y="643467"/>
                  <a:pt x="1567542" y="653143"/>
                </a:cubicBezTo>
                <a:cubicBezTo>
                  <a:pt x="1726369" y="811967"/>
                  <a:pt x="1521799" y="622647"/>
                  <a:pt x="1698171" y="740229"/>
                </a:cubicBezTo>
                <a:cubicBezTo>
                  <a:pt x="1918241" y="886944"/>
                  <a:pt x="1615761" y="728051"/>
                  <a:pt x="1814285" y="827315"/>
                </a:cubicBezTo>
                <a:cubicBezTo>
                  <a:pt x="1819123" y="846667"/>
                  <a:pt x="1821796" y="866694"/>
                  <a:pt x="1828800" y="885372"/>
                </a:cubicBezTo>
                <a:cubicBezTo>
                  <a:pt x="1844586" y="927466"/>
                  <a:pt x="1862792" y="950875"/>
                  <a:pt x="1886857" y="986972"/>
                </a:cubicBezTo>
                <a:cubicBezTo>
                  <a:pt x="1891695" y="1001486"/>
                  <a:pt x="1894529" y="1016831"/>
                  <a:pt x="1901371" y="1030515"/>
                </a:cubicBezTo>
                <a:cubicBezTo>
                  <a:pt x="1909172" y="1046117"/>
                  <a:pt x="1924275" y="1057725"/>
                  <a:pt x="1930400" y="1074058"/>
                </a:cubicBezTo>
                <a:cubicBezTo>
                  <a:pt x="1974896" y="1192713"/>
                  <a:pt x="1905873" y="1107588"/>
                  <a:pt x="1988457" y="1190172"/>
                </a:cubicBezTo>
                <a:cubicBezTo>
                  <a:pt x="2075315" y="1363890"/>
                  <a:pt x="1953843" y="1116926"/>
                  <a:pt x="2046514" y="1320800"/>
                </a:cubicBezTo>
                <a:cubicBezTo>
                  <a:pt x="2059944" y="1350346"/>
                  <a:pt x="2074296" y="1379515"/>
                  <a:pt x="2090057" y="1407886"/>
                </a:cubicBezTo>
                <a:cubicBezTo>
                  <a:pt x="2098528" y="1423135"/>
                  <a:pt x="2111284" y="1435827"/>
                  <a:pt x="2119085" y="1451429"/>
                </a:cubicBezTo>
                <a:cubicBezTo>
                  <a:pt x="2130737" y="1474732"/>
                  <a:pt x="2137196" y="1500344"/>
                  <a:pt x="2148114" y="1524000"/>
                </a:cubicBezTo>
                <a:cubicBezTo>
                  <a:pt x="2197510" y="1631025"/>
                  <a:pt x="2188803" y="1614064"/>
                  <a:pt x="2235200" y="1683658"/>
                </a:cubicBezTo>
                <a:cubicBezTo>
                  <a:pt x="2240038" y="1707848"/>
                  <a:pt x="2237475" y="1734810"/>
                  <a:pt x="2249714" y="1756229"/>
                </a:cubicBezTo>
                <a:cubicBezTo>
                  <a:pt x="2277082" y="1804124"/>
                  <a:pt x="2317681" y="1843135"/>
                  <a:pt x="2351314" y="1886858"/>
                </a:cubicBezTo>
                <a:cubicBezTo>
                  <a:pt x="2366063" y="1906032"/>
                  <a:pt x="2377752" y="1927810"/>
                  <a:pt x="2394857" y="1944915"/>
                </a:cubicBezTo>
                <a:cubicBezTo>
                  <a:pt x="2409371" y="1959429"/>
                  <a:pt x="2425798" y="1972255"/>
                  <a:pt x="2438400" y="1988458"/>
                </a:cubicBezTo>
                <a:cubicBezTo>
                  <a:pt x="2459819" y="2015997"/>
                  <a:pt x="2477967" y="2045958"/>
                  <a:pt x="2496457" y="2075543"/>
                </a:cubicBezTo>
                <a:cubicBezTo>
                  <a:pt x="2520647" y="2114248"/>
                  <a:pt x="2545545" y="2152520"/>
                  <a:pt x="2569028" y="2191658"/>
                </a:cubicBezTo>
                <a:cubicBezTo>
                  <a:pt x="2621546" y="2279187"/>
                  <a:pt x="2596922" y="2240756"/>
                  <a:pt x="2641600" y="2307772"/>
                </a:cubicBezTo>
                <a:cubicBezTo>
                  <a:pt x="2646438" y="2327124"/>
                  <a:pt x="2647193" y="2347987"/>
                  <a:pt x="2656114" y="2365829"/>
                </a:cubicBezTo>
                <a:cubicBezTo>
                  <a:pt x="2671716" y="2397034"/>
                  <a:pt x="2714171" y="2452915"/>
                  <a:pt x="2714171" y="2452915"/>
                </a:cubicBezTo>
                <a:cubicBezTo>
                  <a:pt x="2768918" y="2671906"/>
                  <a:pt x="2681817" y="2341339"/>
                  <a:pt x="2757714" y="2569029"/>
                </a:cubicBezTo>
                <a:cubicBezTo>
                  <a:pt x="2765515" y="2592432"/>
                  <a:pt x="2766245" y="2617667"/>
                  <a:pt x="2772228" y="2641600"/>
                </a:cubicBezTo>
                <a:cubicBezTo>
                  <a:pt x="2780771" y="2675770"/>
                  <a:pt x="2788890" y="2710221"/>
                  <a:pt x="2801257" y="2743200"/>
                </a:cubicBezTo>
                <a:cubicBezTo>
                  <a:pt x="2817988" y="2787816"/>
                  <a:pt x="2839962" y="2830286"/>
                  <a:pt x="2859314" y="2873829"/>
                </a:cubicBezTo>
                <a:cubicBezTo>
                  <a:pt x="2868990" y="2917372"/>
                  <a:pt x="2874237" y="2962142"/>
                  <a:pt x="2888342" y="3004458"/>
                </a:cubicBezTo>
                <a:cubicBezTo>
                  <a:pt x="2905456" y="3055801"/>
                  <a:pt x="2932281" y="3092136"/>
                  <a:pt x="2960914" y="3135086"/>
                </a:cubicBezTo>
                <a:cubicBezTo>
                  <a:pt x="2985693" y="3060748"/>
                  <a:pt x="2959054" y="3113128"/>
                  <a:pt x="3033485" y="3048000"/>
                </a:cubicBezTo>
                <a:cubicBezTo>
                  <a:pt x="3054082" y="3029978"/>
                  <a:pt x="3069939" y="3006745"/>
                  <a:pt x="3091542" y="2989943"/>
                </a:cubicBezTo>
                <a:cubicBezTo>
                  <a:pt x="3113810" y="2972623"/>
                  <a:pt x="3140641" y="2962048"/>
                  <a:pt x="3164114" y="2946400"/>
                </a:cubicBezTo>
                <a:cubicBezTo>
                  <a:pt x="3184242" y="2932982"/>
                  <a:pt x="3202819" y="2917372"/>
                  <a:pt x="3222171" y="2902858"/>
                </a:cubicBezTo>
                <a:cubicBezTo>
                  <a:pt x="3251200" y="2859315"/>
                  <a:pt x="3294881" y="2822548"/>
                  <a:pt x="3309257" y="2772229"/>
                </a:cubicBezTo>
                <a:cubicBezTo>
                  <a:pt x="3346370" y="2642332"/>
                  <a:pt x="3332494" y="2705372"/>
                  <a:pt x="3352800" y="2583543"/>
                </a:cubicBezTo>
                <a:cubicBezTo>
                  <a:pt x="3347962" y="2293257"/>
                  <a:pt x="3338285" y="2003012"/>
                  <a:pt x="3338285" y="1712686"/>
                </a:cubicBezTo>
                <a:cubicBezTo>
                  <a:pt x="3338285" y="1688017"/>
                  <a:pt x="3336745" y="1658845"/>
                  <a:pt x="3352800" y="1640115"/>
                </a:cubicBezTo>
                <a:cubicBezTo>
                  <a:pt x="3369756" y="1620333"/>
                  <a:pt x="3400235" y="1617941"/>
                  <a:pt x="3425371" y="1611086"/>
                </a:cubicBezTo>
                <a:cubicBezTo>
                  <a:pt x="3453763" y="1603343"/>
                  <a:pt x="3483782" y="1603189"/>
                  <a:pt x="3512457" y="1596572"/>
                </a:cubicBezTo>
                <a:cubicBezTo>
                  <a:pt x="3546777" y="1588652"/>
                  <a:pt x="3579771" y="1575610"/>
                  <a:pt x="3614057" y="1567543"/>
                </a:cubicBezTo>
                <a:cubicBezTo>
                  <a:pt x="3662085" y="1556242"/>
                  <a:pt x="3759200" y="1538515"/>
                  <a:pt x="3759200" y="1538515"/>
                </a:cubicBezTo>
                <a:cubicBezTo>
                  <a:pt x="3797905" y="1543353"/>
                  <a:pt x="3836762" y="1547098"/>
                  <a:pt x="3875314" y="1553029"/>
                </a:cubicBezTo>
                <a:cubicBezTo>
                  <a:pt x="3924850" y="1560650"/>
                  <a:pt x="3964631" y="1566278"/>
                  <a:pt x="4005942" y="1596572"/>
                </a:cubicBezTo>
                <a:cubicBezTo>
                  <a:pt x="4061392" y="1637235"/>
                  <a:pt x="4111906" y="1684245"/>
                  <a:pt x="4165600" y="1727200"/>
                </a:cubicBezTo>
                <a:cubicBezTo>
                  <a:pt x="4240368" y="1787014"/>
                  <a:pt x="4211784" y="1749634"/>
                  <a:pt x="4267200" y="1828800"/>
                </a:cubicBezTo>
                <a:cubicBezTo>
                  <a:pt x="4287207" y="1857381"/>
                  <a:pt x="4325257" y="1915886"/>
                  <a:pt x="4325257" y="1915886"/>
                </a:cubicBezTo>
                <a:cubicBezTo>
                  <a:pt x="4330095" y="1930400"/>
                  <a:pt x="4333440" y="1945501"/>
                  <a:pt x="4339771" y="1959429"/>
                </a:cubicBezTo>
                <a:cubicBezTo>
                  <a:pt x="4392068" y="2074483"/>
                  <a:pt x="4392240" y="2050034"/>
                  <a:pt x="4426857" y="2148115"/>
                </a:cubicBezTo>
                <a:cubicBezTo>
                  <a:pt x="4503404" y="2364997"/>
                  <a:pt x="4449017" y="2262458"/>
                  <a:pt x="4528457" y="2394858"/>
                </a:cubicBezTo>
                <a:cubicBezTo>
                  <a:pt x="4536975" y="2437450"/>
                  <a:pt x="4540749" y="2471922"/>
                  <a:pt x="4557485" y="2510972"/>
                </a:cubicBezTo>
                <a:cubicBezTo>
                  <a:pt x="4566008" y="2530859"/>
                  <a:pt x="4576838" y="2549677"/>
                  <a:pt x="4586514" y="2569029"/>
                </a:cubicBezTo>
                <a:cubicBezTo>
                  <a:pt x="4601982" y="2630904"/>
                  <a:pt x="4600626" y="2636592"/>
                  <a:pt x="4630057" y="2699658"/>
                </a:cubicBezTo>
                <a:cubicBezTo>
                  <a:pt x="4652931" y="2748675"/>
                  <a:pt x="4702628" y="2844800"/>
                  <a:pt x="4702628" y="2844800"/>
                </a:cubicBezTo>
                <a:cubicBezTo>
                  <a:pt x="4707466" y="2868991"/>
                  <a:pt x="4708480" y="2894273"/>
                  <a:pt x="4717142" y="2917372"/>
                </a:cubicBezTo>
                <a:cubicBezTo>
                  <a:pt x="4723267" y="2933705"/>
                  <a:pt x="4737516" y="2945769"/>
                  <a:pt x="4746171" y="2960915"/>
                </a:cubicBezTo>
                <a:cubicBezTo>
                  <a:pt x="4756906" y="2979701"/>
                  <a:pt x="4765524" y="2999620"/>
                  <a:pt x="4775200" y="3018972"/>
                </a:cubicBezTo>
                <a:cubicBezTo>
                  <a:pt x="4780038" y="3038324"/>
                  <a:pt x="4782710" y="3058351"/>
                  <a:pt x="4789714" y="3077029"/>
                </a:cubicBezTo>
                <a:cubicBezTo>
                  <a:pt x="4797311" y="3097288"/>
                  <a:pt x="4813494" y="3114096"/>
                  <a:pt x="4818742" y="3135086"/>
                </a:cubicBezTo>
                <a:cubicBezTo>
                  <a:pt x="4828202" y="3172927"/>
                  <a:pt x="4825607" y="3212952"/>
                  <a:pt x="4833257" y="3251200"/>
                </a:cubicBezTo>
                <a:cubicBezTo>
                  <a:pt x="4840165" y="3285738"/>
                  <a:pt x="4852609" y="3318933"/>
                  <a:pt x="4862285" y="3352800"/>
                </a:cubicBezTo>
                <a:cubicBezTo>
                  <a:pt x="4867123" y="3391505"/>
                  <a:pt x="4869150" y="3430666"/>
                  <a:pt x="4876800" y="3468915"/>
                </a:cubicBezTo>
                <a:cubicBezTo>
                  <a:pt x="4885108" y="3510455"/>
                  <a:pt x="4905516" y="3569579"/>
                  <a:pt x="4920342" y="3614058"/>
                </a:cubicBezTo>
                <a:cubicBezTo>
                  <a:pt x="4925180" y="3647925"/>
                  <a:pt x="4913854" y="3688654"/>
                  <a:pt x="4934857" y="3715658"/>
                </a:cubicBezTo>
                <a:cubicBezTo>
                  <a:pt x="4953643" y="3739811"/>
                  <a:pt x="5021942" y="3744686"/>
                  <a:pt x="5021942" y="3744686"/>
                </a:cubicBezTo>
                <a:cubicBezTo>
                  <a:pt x="5070323" y="3739848"/>
                  <a:pt x="5122821" y="3750292"/>
                  <a:pt x="5167085" y="3730172"/>
                </a:cubicBezTo>
                <a:cubicBezTo>
                  <a:pt x="5185245" y="3721918"/>
                  <a:pt x="5179126" y="3691909"/>
                  <a:pt x="5181600" y="3672115"/>
                </a:cubicBezTo>
                <a:cubicBezTo>
                  <a:pt x="5188826" y="3614306"/>
                  <a:pt x="5188888" y="3555752"/>
                  <a:pt x="5196114" y="3497943"/>
                </a:cubicBezTo>
                <a:cubicBezTo>
                  <a:pt x="5198588" y="3478149"/>
                  <a:pt x="5207060" y="3459512"/>
                  <a:pt x="5210628" y="3439886"/>
                </a:cubicBezTo>
                <a:cubicBezTo>
                  <a:pt x="5216748" y="3406227"/>
                  <a:pt x="5220304" y="3372153"/>
                  <a:pt x="5225142" y="3338286"/>
                </a:cubicBezTo>
                <a:cubicBezTo>
                  <a:pt x="5220304" y="3106057"/>
                  <a:pt x="5219225" y="2873720"/>
                  <a:pt x="5210628" y="2641600"/>
                </a:cubicBezTo>
                <a:cubicBezTo>
                  <a:pt x="5208532" y="2584999"/>
                  <a:pt x="5187278" y="2519355"/>
                  <a:pt x="5167085" y="2467429"/>
                </a:cubicBezTo>
                <a:cubicBezTo>
                  <a:pt x="5144289" y="2408811"/>
                  <a:pt x="5094514" y="2293258"/>
                  <a:pt x="5094514" y="2293258"/>
                </a:cubicBezTo>
                <a:cubicBezTo>
                  <a:pt x="5089676" y="2259391"/>
                  <a:pt x="5090061" y="2224356"/>
                  <a:pt x="5080000" y="2191658"/>
                </a:cubicBezTo>
                <a:cubicBezTo>
                  <a:pt x="5065651" y="2145022"/>
                  <a:pt x="4996508" y="2042206"/>
                  <a:pt x="4978400" y="2002972"/>
                </a:cubicBezTo>
                <a:cubicBezTo>
                  <a:pt x="4925964" y="1889361"/>
                  <a:pt x="4975579" y="1933860"/>
                  <a:pt x="4905828" y="1814286"/>
                </a:cubicBezTo>
                <a:cubicBezTo>
                  <a:pt x="4890219" y="1787527"/>
                  <a:pt x="4867123" y="1765905"/>
                  <a:pt x="4847771" y="1741715"/>
                </a:cubicBezTo>
                <a:cubicBezTo>
                  <a:pt x="4781693" y="1543483"/>
                  <a:pt x="4853785" y="1746075"/>
                  <a:pt x="4789714" y="1596572"/>
                </a:cubicBezTo>
                <a:cubicBezTo>
                  <a:pt x="4783687" y="1582510"/>
                  <a:pt x="4782042" y="1566713"/>
                  <a:pt x="4775200" y="1553029"/>
                </a:cubicBezTo>
                <a:cubicBezTo>
                  <a:pt x="4762584" y="1527797"/>
                  <a:pt x="4744273" y="1505690"/>
                  <a:pt x="4731657" y="1480458"/>
                </a:cubicBezTo>
                <a:cubicBezTo>
                  <a:pt x="4724815" y="1466774"/>
                  <a:pt x="4722514" y="1451240"/>
                  <a:pt x="4717142" y="1436915"/>
                </a:cubicBezTo>
                <a:cubicBezTo>
                  <a:pt x="4676153" y="1327611"/>
                  <a:pt x="4697919" y="1403562"/>
                  <a:pt x="4673600" y="1306286"/>
                </a:cubicBezTo>
                <a:cubicBezTo>
                  <a:pt x="4674467" y="1297178"/>
                  <a:pt x="4698721" y="991988"/>
                  <a:pt x="4717142" y="899886"/>
                </a:cubicBezTo>
                <a:cubicBezTo>
                  <a:pt x="4724966" y="860765"/>
                  <a:pt x="4722233" y="815689"/>
                  <a:pt x="4746171" y="783772"/>
                </a:cubicBezTo>
                <a:lnTo>
                  <a:pt x="4789714" y="725715"/>
                </a:lnTo>
                <a:cubicBezTo>
                  <a:pt x="4794552" y="691848"/>
                  <a:pt x="4797519" y="657661"/>
                  <a:pt x="4804228" y="624115"/>
                </a:cubicBezTo>
                <a:cubicBezTo>
                  <a:pt x="4807228" y="609113"/>
                  <a:pt x="4809185" y="592519"/>
                  <a:pt x="4818742" y="580572"/>
                </a:cubicBezTo>
                <a:cubicBezTo>
                  <a:pt x="4829639" y="566950"/>
                  <a:pt x="4846683" y="559344"/>
                  <a:pt x="4862285" y="551543"/>
                </a:cubicBezTo>
                <a:cubicBezTo>
                  <a:pt x="4875969" y="544701"/>
                  <a:pt x="4891314" y="541867"/>
                  <a:pt x="4905828" y="537029"/>
                </a:cubicBezTo>
                <a:cubicBezTo>
                  <a:pt x="4973561" y="541867"/>
                  <a:pt x="5041587" y="543609"/>
                  <a:pt x="5109028" y="551543"/>
                </a:cubicBezTo>
                <a:cubicBezTo>
                  <a:pt x="5124223" y="553331"/>
                  <a:pt x="5140121" y="557165"/>
                  <a:pt x="5152571" y="566058"/>
                </a:cubicBezTo>
                <a:cubicBezTo>
                  <a:pt x="5185620" y="589665"/>
                  <a:pt x="5264525" y="687545"/>
                  <a:pt x="5283200" y="711200"/>
                </a:cubicBezTo>
                <a:cubicBezTo>
                  <a:pt x="5332369" y="773481"/>
                  <a:pt x="5380141" y="836853"/>
                  <a:pt x="5428342" y="899886"/>
                </a:cubicBezTo>
                <a:cubicBezTo>
                  <a:pt x="5475153" y="961101"/>
                  <a:pt x="5463657" y="945602"/>
                  <a:pt x="5500914" y="1001486"/>
                </a:cubicBezTo>
                <a:cubicBezTo>
                  <a:pt x="5505752" y="1025677"/>
                  <a:pt x="5506766" y="1050959"/>
                  <a:pt x="5515428" y="1074058"/>
                </a:cubicBezTo>
                <a:cubicBezTo>
                  <a:pt x="5521553" y="1090391"/>
                  <a:pt x="5540226" y="1100677"/>
                  <a:pt x="5544457" y="1117600"/>
                </a:cubicBezTo>
                <a:cubicBezTo>
                  <a:pt x="5593780" y="1314889"/>
                  <a:pt x="5521576" y="1192137"/>
                  <a:pt x="5588000" y="1291772"/>
                </a:cubicBezTo>
                <a:cubicBezTo>
                  <a:pt x="5592838" y="1272420"/>
                  <a:pt x="5590920" y="1249947"/>
                  <a:pt x="5602514" y="1233715"/>
                </a:cubicBezTo>
                <a:cubicBezTo>
                  <a:pt x="5616574" y="1214030"/>
                  <a:pt x="5643466" y="1207277"/>
                  <a:pt x="5660571" y="1190172"/>
                </a:cubicBezTo>
                <a:cubicBezTo>
                  <a:pt x="5677676" y="1173067"/>
                  <a:pt x="5690696" y="1152243"/>
                  <a:pt x="5704114" y="1132115"/>
                </a:cubicBezTo>
                <a:cubicBezTo>
                  <a:pt x="5728542" y="1095474"/>
                  <a:pt x="5758239" y="1042989"/>
                  <a:pt x="5776685" y="1001486"/>
                </a:cubicBezTo>
                <a:cubicBezTo>
                  <a:pt x="5787266" y="977678"/>
                  <a:pt x="5794933" y="952634"/>
                  <a:pt x="5805714" y="928915"/>
                </a:cubicBezTo>
                <a:cubicBezTo>
                  <a:pt x="5868693" y="790363"/>
                  <a:pt x="5833057" y="890429"/>
                  <a:pt x="5863771" y="798286"/>
                </a:cubicBezTo>
                <a:cubicBezTo>
                  <a:pt x="5868609" y="759581"/>
                  <a:pt x="5862443" y="717816"/>
                  <a:pt x="5878285" y="682172"/>
                </a:cubicBezTo>
                <a:cubicBezTo>
                  <a:pt x="5884499" y="668191"/>
                  <a:pt x="5909098" y="676145"/>
                  <a:pt x="5921828" y="667658"/>
                </a:cubicBezTo>
                <a:cubicBezTo>
                  <a:pt x="5938907" y="656272"/>
                  <a:pt x="5947641" y="634458"/>
                  <a:pt x="5965371" y="624115"/>
                </a:cubicBezTo>
                <a:cubicBezTo>
                  <a:pt x="6060010" y="568909"/>
                  <a:pt x="6183206" y="539225"/>
                  <a:pt x="6284685" y="508000"/>
                </a:cubicBezTo>
                <a:cubicBezTo>
                  <a:pt x="6299199" y="493486"/>
                  <a:pt x="6316842" y="481537"/>
                  <a:pt x="6328228" y="464458"/>
                </a:cubicBezTo>
                <a:cubicBezTo>
                  <a:pt x="6346231" y="437454"/>
                  <a:pt x="6356009" y="405743"/>
                  <a:pt x="6371771" y="377372"/>
                </a:cubicBezTo>
                <a:cubicBezTo>
                  <a:pt x="6386290" y="351237"/>
                  <a:pt x="6446187" y="270760"/>
                  <a:pt x="6458857" y="261258"/>
                </a:cubicBezTo>
                <a:cubicBezTo>
                  <a:pt x="6493476" y="235294"/>
                  <a:pt x="6537672" y="225140"/>
                  <a:pt x="6574971" y="203200"/>
                </a:cubicBezTo>
                <a:cubicBezTo>
                  <a:pt x="6620078" y="176667"/>
                  <a:pt x="6662057" y="145144"/>
                  <a:pt x="6705600" y="116115"/>
                </a:cubicBezTo>
                <a:cubicBezTo>
                  <a:pt x="6720114" y="106439"/>
                  <a:pt x="6732369" y="91878"/>
                  <a:pt x="6749142" y="87086"/>
                </a:cubicBezTo>
                <a:lnTo>
                  <a:pt x="6850742" y="58058"/>
                </a:lnTo>
                <a:cubicBezTo>
                  <a:pt x="6865256" y="48382"/>
                  <a:pt x="6878683" y="36830"/>
                  <a:pt x="6894285" y="29029"/>
                </a:cubicBezTo>
                <a:cubicBezTo>
                  <a:pt x="6907969" y="22187"/>
                  <a:pt x="6925098" y="23002"/>
                  <a:pt x="6937828" y="14515"/>
                </a:cubicBezTo>
                <a:cubicBezTo>
                  <a:pt x="6941854" y="11831"/>
                  <a:pt x="6937828" y="4838"/>
                  <a:pt x="6937828" y="0"/>
                </a:cubicBezTo>
              </a:path>
            </a:pathLst>
          </a:custGeom>
          <a:ln w="317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16" name="Frihandsfigur 15"/>
          <p:cNvSpPr/>
          <p:nvPr/>
        </p:nvSpPr>
        <p:spPr>
          <a:xfrm>
            <a:off x="1392768" y="1538288"/>
            <a:ext cx="9438217" cy="4730750"/>
          </a:xfrm>
          <a:custGeom>
            <a:avLst/>
            <a:gdLst>
              <a:gd name="connsiteX0" fmla="*/ 0 w 7078721"/>
              <a:gd name="connsiteY0" fmla="*/ 3004457 h 4730840"/>
              <a:gd name="connsiteX1" fmla="*/ 14514 w 7078721"/>
              <a:gd name="connsiteY1" fmla="*/ 3048000 h 4730840"/>
              <a:gd name="connsiteX2" fmla="*/ 348342 w 7078721"/>
              <a:gd name="connsiteY2" fmla="*/ 3207657 h 4730840"/>
              <a:gd name="connsiteX3" fmla="*/ 449942 w 7078721"/>
              <a:gd name="connsiteY3" fmla="*/ 3265715 h 4730840"/>
              <a:gd name="connsiteX4" fmla="*/ 595085 w 7078721"/>
              <a:gd name="connsiteY4" fmla="*/ 3309257 h 4730840"/>
              <a:gd name="connsiteX5" fmla="*/ 696685 w 7078721"/>
              <a:gd name="connsiteY5" fmla="*/ 3352800 h 4730840"/>
              <a:gd name="connsiteX6" fmla="*/ 841828 w 7078721"/>
              <a:gd name="connsiteY6" fmla="*/ 3396343 h 4730840"/>
              <a:gd name="connsiteX7" fmla="*/ 885371 w 7078721"/>
              <a:gd name="connsiteY7" fmla="*/ 3541486 h 4730840"/>
              <a:gd name="connsiteX8" fmla="*/ 914400 w 7078721"/>
              <a:gd name="connsiteY8" fmla="*/ 3585029 h 4730840"/>
              <a:gd name="connsiteX9" fmla="*/ 943428 w 7078721"/>
              <a:gd name="connsiteY9" fmla="*/ 3672115 h 4730840"/>
              <a:gd name="connsiteX10" fmla="*/ 957942 w 7078721"/>
              <a:gd name="connsiteY10" fmla="*/ 3715657 h 4730840"/>
              <a:gd name="connsiteX11" fmla="*/ 972457 w 7078721"/>
              <a:gd name="connsiteY11" fmla="*/ 3831772 h 4730840"/>
              <a:gd name="connsiteX12" fmla="*/ 986971 w 7078721"/>
              <a:gd name="connsiteY12" fmla="*/ 3875315 h 4730840"/>
              <a:gd name="connsiteX13" fmla="*/ 1001485 w 7078721"/>
              <a:gd name="connsiteY13" fmla="*/ 4020457 h 4730840"/>
              <a:gd name="connsiteX14" fmla="*/ 1030514 w 7078721"/>
              <a:gd name="connsiteY14" fmla="*/ 4078515 h 4730840"/>
              <a:gd name="connsiteX15" fmla="*/ 1045028 w 7078721"/>
              <a:gd name="connsiteY15" fmla="*/ 4122057 h 4730840"/>
              <a:gd name="connsiteX16" fmla="*/ 1117600 w 7078721"/>
              <a:gd name="connsiteY16" fmla="*/ 4136572 h 4730840"/>
              <a:gd name="connsiteX17" fmla="*/ 1233714 w 7078721"/>
              <a:gd name="connsiteY17" fmla="*/ 4122057 h 4730840"/>
              <a:gd name="connsiteX18" fmla="*/ 1378857 w 7078721"/>
              <a:gd name="connsiteY18" fmla="*/ 4107543 h 4730840"/>
              <a:gd name="connsiteX19" fmla="*/ 1465942 w 7078721"/>
              <a:gd name="connsiteY19" fmla="*/ 4093029 h 4730840"/>
              <a:gd name="connsiteX20" fmla="*/ 1640114 w 7078721"/>
              <a:gd name="connsiteY20" fmla="*/ 4064000 h 4730840"/>
              <a:gd name="connsiteX21" fmla="*/ 1683657 w 7078721"/>
              <a:gd name="connsiteY21" fmla="*/ 4034972 h 4730840"/>
              <a:gd name="connsiteX22" fmla="*/ 1727200 w 7078721"/>
              <a:gd name="connsiteY22" fmla="*/ 4020457 h 4730840"/>
              <a:gd name="connsiteX23" fmla="*/ 1741714 w 7078721"/>
              <a:gd name="connsiteY23" fmla="*/ 3976915 h 4730840"/>
              <a:gd name="connsiteX24" fmla="*/ 1770742 w 7078721"/>
              <a:gd name="connsiteY24" fmla="*/ 3918857 h 4730840"/>
              <a:gd name="connsiteX25" fmla="*/ 1799771 w 7078721"/>
              <a:gd name="connsiteY25" fmla="*/ 3831772 h 4730840"/>
              <a:gd name="connsiteX26" fmla="*/ 1814285 w 7078721"/>
              <a:gd name="connsiteY26" fmla="*/ 3222172 h 4730840"/>
              <a:gd name="connsiteX27" fmla="*/ 1857828 w 7078721"/>
              <a:gd name="connsiteY27" fmla="*/ 3207657 h 4730840"/>
              <a:gd name="connsiteX28" fmla="*/ 1901371 w 7078721"/>
              <a:gd name="connsiteY28" fmla="*/ 3178629 h 4730840"/>
              <a:gd name="connsiteX29" fmla="*/ 2061028 w 7078721"/>
              <a:gd name="connsiteY29" fmla="*/ 3236686 h 4730840"/>
              <a:gd name="connsiteX30" fmla="*/ 2119085 w 7078721"/>
              <a:gd name="connsiteY30" fmla="*/ 3265715 h 4730840"/>
              <a:gd name="connsiteX31" fmla="*/ 2177142 w 7078721"/>
              <a:gd name="connsiteY31" fmla="*/ 3309257 h 4730840"/>
              <a:gd name="connsiteX32" fmla="*/ 2220685 w 7078721"/>
              <a:gd name="connsiteY32" fmla="*/ 3323772 h 4730840"/>
              <a:gd name="connsiteX33" fmla="*/ 2264228 w 7078721"/>
              <a:gd name="connsiteY33" fmla="*/ 3352800 h 4730840"/>
              <a:gd name="connsiteX34" fmla="*/ 2293257 w 7078721"/>
              <a:gd name="connsiteY34" fmla="*/ 3410857 h 4730840"/>
              <a:gd name="connsiteX35" fmla="*/ 2307771 w 7078721"/>
              <a:gd name="connsiteY35" fmla="*/ 3454400 h 4730840"/>
              <a:gd name="connsiteX36" fmla="*/ 2336800 w 7078721"/>
              <a:gd name="connsiteY36" fmla="*/ 3512457 h 4730840"/>
              <a:gd name="connsiteX37" fmla="*/ 2365828 w 7078721"/>
              <a:gd name="connsiteY37" fmla="*/ 3657600 h 4730840"/>
              <a:gd name="connsiteX38" fmla="*/ 2394857 w 7078721"/>
              <a:gd name="connsiteY38" fmla="*/ 3715657 h 4730840"/>
              <a:gd name="connsiteX39" fmla="*/ 2438400 w 7078721"/>
              <a:gd name="connsiteY39" fmla="*/ 3831772 h 4730840"/>
              <a:gd name="connsiteX40" fmla="*/ 2510971 w 7078721"/>
              <a:gd name="connsiteY40" fmla="*/ 3860800 h 4730840"/>
              <a:gd name="connsiteX41" fmla="*/ 2859314 w 7078721"/>
              <a:gd name="connsiteY41" fmla="*/ 3788229 h 4730840"/>
              <a:gd name="connsiteX42" fmla="*/ 2917371 w 7078721"/>
              <a:gd name="connsiteY42" fmla="*/ 3686629 h 4730840"/>
              <a:gd name="connsiteX43" fmla="*/ 2960914 w 7078721"/>
              <a:gd name="connsiteY43" fmla="*/ 3570515 h 4730840"/>
              <a:gd name="connsiteX44" fmla="*/ 2975428 w 7078721"/>
              <a:gd name="connsiteY44" fmla="*/ 3468915 h 4730840"/>
              <a:gd name="connsiteX45" fmla="*/ 2989942 w 7078721"/>
              <a:gd name="connsiteY45" fmla="*/ 3396343 h 4730840"/>
              <a:gd name="connsiteX46" fmla="*/ 2960914 w 7078721"/>
              <a:gd name="connsiteY46" fmla="*/ 2714172 h 4730840"/>
              <a:gd name="connsiteX47" fmla="*/ 2975428 w 7078721"/>
              <a:gd name="connsiteY47" fmla="*/ 2612572 h 4730840"/>
              <a:gd name="connsiteX48" fmla="*/ 3135085 w 7078721"/>
              <a:gd name="connsiteY48" fmla="*/ 2612572 h 4730840"/>
              <a:gd name="connsiteX49" fmla="*/ 3294742 w 7078721"/>
              <a:gd name="connsiteY49" fmla="*/ 2728686 h 4730840"/>
              <a:gd name="connsiteX50" fmla="*/ 3338285 w 7078721"/>
              <a:gd name="connsiteY50" fmla="*/ 2815772 h 4730840"/>
              <a:gd name="connsiteX51" fmla="*/ 3367314 w 7078721"/>
              <a:gd name="connsiteY51" fmla="*/ 2902857 h 4730840"/>
              <a:gd name="connsiteX52" fmla="*/ 3410857 w 7078721"/>
              <a:gd name="connsiteY52" fmla="*/ 2960915 h 4730840"/>
              <a:gd name="connsiteX53" fmla="*/ 3454400 w 7078721"/>
              <a:gd name="connsiteY53" fmla="*/ 3062515 h 4730840"/>
              <a:gd name="connsiteX54" fmla="*/ 3483428 w 7078721"/>
              <a:gd name="connsiteY54" fmla="*/ 3149600 h 4730840"/>
              <a:gd name="connsiteX55" fmla="*/ 3526971 w 7078721"/>
              <a:gd name="connsiteY55" fmla="*/ 3251200 h 4730840"/>
              <a:gd name="connsiteX56" fmla="*/ 3556000 w 7078721"/>
              <a:gd name="connsiteY56" fmla="*/ 3309257 h 4730840"/>
              <a:gd name="connsiteX57" fmla="*/ 3570514 w 7078721"/>
              <a:gd name="connsiteY57" fmla="*/ 3352800 h 4730840"/>
              <a:gd name="connsiteX58" fmla="*/ 3628571 w 7078721"/>
              <a:gd name="connsiteY58" fmla="*/ 3483429 h 4730840"/>
              <a:gd name="connsiteX59" fmla="*/ 3657600 w 7078721"/>
              <a:gd name="connsiteY59" fmla="*/ 3599543 h 4730840"/>
              <a:gd name="connsiteX60" fmla="*/ 3672114 w 7078721"/>
              <a:gd name="connsiteY60" fmla="*/ 3672115 h 4730840"/>
              <a:gd name="connsiteX61" fmla="*/ 3701142 w 7078721"/>
              <a:gd name="connsiteY61" fmla="*/ 3715657 h 4730840"/>
              <a:gd name="connsiteX62" fmla="*/ 3744685 w 7078721"/>
              <a:gd name="connsiteY62" fmla="*/ 3802743 h 4730840"/>
              <a:gd name="connsiteX63" fmla="*/ 3860800 w 7078721"/>
              <a:gd name="connsiteY63" fmla="*/ 3875315 h 4730840"/>
              <a:gd name="connsiteX64" fmla="*/ 4034971 w 7078721"/>
              <a:gd name="connsiteY64" fmla="*/ 3933372 h 4730840"/>
              <a:gd name="connsiteX65" fmla="*/ 4093028 w 7078721"/>
              <a:gd name="connsiteY65" fmla="*/ 3976915 h 4730840"/>
              <a:gd name="connsiteX66" fmla="*/ 4136571 w 7078721"/>
              <a:gd name="connsiteY66" fmla="*/ 3991429 h 4730840"/>
              <a:gd name="connsiteX67" fmla="*/ 4194628 w 7078721"/>
              <a:gd name="connsiteY67" fmla="*/ 4020457 h 4730840"/>
              <a:gd name="connsiteX68" fmla="*/ 4368800 w 7078721"/>
              <a:gd name="connsiteY68" fmla="*/ 4136572 h 4730840"/>
              <a:gd name="connsiteX69" fmla="*/ 4484914 w 7078721"/>
              <a:gd name="connsiteY69" fmla="*/ 4223657 h 4730840"/>
              <a:gd name="connsiteX70" fmla="*/ 4572000 w 7078721"/>
              <a:gd name="connsiteY70" fmla="*/ 4267200 h 4730840"/>
              <a:gd name="connsiteX71" fmla="*/ 4731657 w 7078721"/>
              <a:gd name="connsiteY71" fmla="*/ 4383315 h 4730840"/>
              <a:gd name="connsiteX72" fmla="*/ 4804228 w 7078721"/>
              <a:gd name="connsiteY72" fmla="*/ 4499429 h 4730840"/>
              <a:gd name="connsiteX73" fmla="*/ 4862285 w 7078721"/>
              <a:gd name="connsiteY73" fmla="*/ 4542972 h 4730840"/>
              <a:gd name="connsiteX74" fmla="*/ 5050971 w 7078721"/>
              <a:gd name="connsiteY74" fmla="*/ 4702629 h 4730840"/>
              <a:gd name="connsiteX75" fmla="*/ 5109028 w 7078721"/>
              <a:gd name="connsiteY75" fmla="*/ 4717143 h 4730840"/>
              <a:gd name="connsiteX76" fmla="*/ 5297714 w 7078721"/>
              <a:gd name="connsiteY76" fmla="*/ 4702629 h 4730840"/>
              <a:gd name="connsiteX77" fmla="*/ 5312228 w 7078721"/>
              <a:gd name="connsiteY77" fmla="*/ 4615543 h 4730840"/>
              <a:gd name="connsiteX78" fmla="*/ 5297714 w 7078721"/>
              <a:gd name="connsiteY78" fmla="*/ 3962400 h 4730840"/>
              <a:gd name="connsiteX79" fmla="*/ 5268685 w 7078721"/>
              <a:gd name="connsiteY79" fmla="*/ 3541486 h 4730840"/>
              <a:gd name="connsiteX80" fmla="*/ 5254171 w 7078721"/>
              <a:gd name="connsiteY80" fmla="*/ 3425372 h 4730840"/>
              <a:gd name="connsiteX81" fmla="*/ 5196114 w 7078721"/>
              <a:gd name="connsiteY81" fmla="*/ 3236686 h 4730840"/>
              <a:gd name="connsiteX82" fmla="*/ 5123542 w 7078721"/>
              <a:gd name="connsiteY82" fmla="*/ 2989943 h 4730840"/>
              <a:gd name="connsiteX83" fmla="*/ 5065485 w 7078721"/>
              <a:gd name="connsiteY83" fmla="*/ 2888343 h 4730840"/>
              <a:gd name="connsiteX84" fmla="*/ 4978400 w 7078721"/>
              <a:gd name="connsiteY84" fmla="*/ 2656115 h 4730840"/>
              <a:gd name="connsiteX85" fmla="*/ 4891314 w 7078721"/>
              <a:gd name="connsiteY85" fmla="*/ 2452915 h 4730840"/>
              <a:gd name="connsiteX86" fmla="*/ 4789714 w 7078721"/>
              <a:gd name="connsiteY86" fmla="*/ 2278743 h 4730840"/>
              <a:gd name="connsiteX87" fmla="*/ 4760685 w 7078721"/>
              <a:gd name="connsiteY87" fmla="*/ 2191657 h 4730840"/>
              <a:gd name="connsiteX88" fmla="*/ 4717142 w 7078721"/>
              <a:gd name="connsiteY88" fmla="*/ 2075543 h 4730840"/>
              <a:gd name="connsiteX89" fmla="*/ 4688114 w 7078721"/>
              <a:gd name="connsiteY89" fmla="*/ 1959429 h 4730840"/>
              <a:gd name="connsiteX90" fmla="*/ 4644571 w 7078721"/>
              <a:gd name="connsiteY90" fmla="*/ 1814286 h 4730840"/>
              <a:gd name="connsiteX91" fmla="*/ 4615542 w 7078721"/>
              <a:gd name="connsiteY91" fmla="*/ 1451429 h 4730840"/>
              <a:gd name="connsiteX92" fmla="*/ 4601028 w 7078721"/>
              <a:gd name="connsiteY92" fmla="*/ 1219200 h 4730840"/>
              <a:gd name="connsiteX93" fmla="*/ 4615542 w 7078721"/>
              <a:gd name="connsiteY93" fmla="*/ 290286 h 4730840"/>
              <a:gd name="connsiteX94" fmla="*/ 4644571 w 7078721"/>
              <a:gd name="connsiteY94" fmla="*/ 159657 h 4730840"/>
              <a:gd name="connsiteX95" fmla="*/ 4659085 w 7078721"/>
              <a:gd name="connsiteY95" fmla="*/ 101600 h 4730840"/>
              <a:gd name="connsiteX96" fmla="*/ 4688114 w 7078721"/>
              <a:gd name="connsiteY96" fmla="*/ 58057 h 4730840"/>
              <a:gd name="connsiteX97" fmla="*/ 4775200 w 7078721"/>
              <a:gd name="connsiteY97" fmla="*/ 14515 h 4730840"/>
              <a:gd name="connsiteX98" fmla="*/ 4833257 w 7078721"/>
              <a:gd name="connsiteY98" fmla="*/ 0 h 4730840"/>
              <a:gd name="connsiteX99" fmla="*/ 5007428 w 7078721"/>
              <a:gd name="connsiteY99" fmla="*/ 43543 h 4730840"/>
              <a:gd name="connsiteX100" fmla="*/ 5080000 w 7078721"/>
              <a:gd name="connsiteY100" fmla="*/ 101600 h 4730840"/>
              <a:gd name="connsiteX101" fmla="*/ 5196114 w 7078721"/>
              <a:gd name="connsiteY101" fmla="*/ 188686 h 4730840"/>
              <a:gd name="connsiteX102" fmla="*/ 5225142 w 7078721"/>
              <a:gd name="connsiteY102" fmla="*/ 246743 h 4730840"/>
              <a:gd name="connsiteX103" fmla="*/ 5254171 w 7078721"/>
              <a:gd name="connsiteY103" fmla="*/ 537029 h 4730840"/>
              <a:gd name="connsiteX104" fmla="*/ 5268685 w 7078721"/>
              <a:gd name="connsiteY104" fmla="*/ 1248229 h 4730840"/>
              <a:gd name="connsiteX105" fmla="*/ 5326742 w 7078721"/>
              <a:gd name="connsiteY105" fmla="*/ 1378857 h 4730840"/>
              <a:gd name="connsiteX106" fmla="*/ 5428342 w 7078721"/>
              <a:gd name="connsiteY106" fmla="*/ 1494972 h 4730840"/>
              <a:gd name="connsiteX107" fmla="*/ 5471885 w 7078721"/>
              <a:gd name="connsiteY107" fmla="*/ 1538515 h 4730840"/>
              <a:gd name="connsiteX108" fmla="*/ 5529942 w 7078721"/>
              <a:gd name="connsiteY108" fmla="*/ 1567543 h 4730840"/>
              <a:gd name="connsiteX109" fmla="*/ 5660571 w 7078721"/>
              <a:gd name="connsiteY109" fmla="*/ 1625600 h 4730840"/>
              <a:gd name="connsiteX110" fmla="*/ 5718628 w 7078721"/>
              <a:gd name="connsiteY110" fmla="*/ 1669143 h 4730840"/>
              <a:gd name="connsiteX111" fmla="*/ 5849257 w 7078721"/>
              <a:gd name="connsiteY111" fmla="*/ 1741715 h 4730840"/>
              <a:gd name="connsiteX112" fmla="*/ 5936342 w 7078721"/>
              <a:gd name="connsiteY112" fmla="*/ 1770743 h 4730840"/>
              <a:gd name="connsiteX113" fmla="*/ 6545942 w 7078721"/>
              <a:gd name="connsiteY113" fmla="*/ 1756229 h 4730840"/>
              <a:gd name="connsiteX114" fmla="*/ 6560457 w 7078721"/>
              <a:gd name="connsiteY114" fmla="*/ 1712686 h 4730840"/>
              <a:gd name="connsiteX115" fmla="*/ 6604000 w 7078721"/>
              <a:gd name="connsiteY115" fmla="*/ 1698172 h 4730840"/>
              <a:gd name="connsiteX116" fmla="*/ 6778171 w 7078721"/>
              <a:gd name="connsiteY116" fmla="*/ 1669143 h 4730840"/>
              <a:gd name="connsiteX117" fmla="*/ 6879771 w 7078721"/>
              <a:gd name="connsiteY117" fmla="*/ 1611086 h 4730840"/>
              <a:gd name="connsiteX118" fmla="*/ 6952342 w 7078721"/>
              <a:gd name="connsiteY118" fmla="*/ 1524000 h 4730840"/>
              <a:gd name="connsiteX119" fmla="*/ 7039428 w 7078721"/>
              <a:gd name="connsiteY119" fmla="*/ 1422400 h 4730840"/>
              <a:gd name="connsiteX120" fmla="*/ 7053942 w 7078721"/>
              <a:gd name="connsiteY120" fmla="*/ 1378857 h 4730840"/>
              <a:gd name="connsiteX121" fmla="*/ 7068457 w 7078721"/>
              <a:gd name="connsiteY121" fmla="*/ 1059543 h 4730840"/>
              <a:gd name="connsiteX0" fmla="*/ 0 w 7078721"/>
              <a:gd name="connsiteY0" fmla="*/ 3004457 h 4730840"/>
              <a:gd name="connsiteX1" fmla="*/ 14514 w 7078721"/>
              <a:gd name="connsiteY1" fmla="*/ 3048000 h 4730840"/>
              <a:gd name="connsiteX2" fmla="*/ 348342 w 7078721"/>
              <a:gd name="connsiteY2" fmla="*/ 3207657 h 4730840"/>
              <a:gd name="connsiteX3" fmla="*/ 449942 w 7078721"/>
              <a:gd name="connsiteY3" fmla="*/ 3265715 h 4730840"/>
              <a:gd name="connsiteX4" fmla="*/ 595085 w 7078721"/>
              <a:gd name="connsiteY4" fmla="*/ 3309257 h 4730840"/>
              <a:gd name="connsiteX5" fmla="*/ 696685 w 7078721"/>
              <a:gd name="connsiteY5" fmla="*/ 3352800 h 4730840"/>
              <a:gd name="connsiteX6" fmla="*/ 841828 w 7078721"/>
              <a:gd name="connsiteY6" fmla="*/ 3396343 h 4730840"/>
              <a:gd name="connsiteX7" fmla="*/ 885371 w 7078721"/>
              <a:gd name="connsiteY7" fmla="*/ 3541486 h 4730840"/>
              <a:gd name="connsiteX8" fmla="*/ 914400 w 7078721"/>
              <a:gd name="connsiteY8" fmla="*/ 3585029 h 4730840"/>
              <a:gd name="connsiteX9" fmla="*/ 943428 w 7078721"/>
              <a:gd name="connsiteY9" fmla="*/ 3672115 h 4730840"/>
              <a:gd name="connsiteX10" fmla="*/ 957942 w 7078721"/>
              <a:gd name="connsiteY10" fmla="*/ 3715657 h 4730840"/>
              <a:gd name="connsiteX11" fmla="*/ 972457 w 7078721"/>
              <a:gd name="connsiteY11" fmla="*/ 3831772 h 4730840"/>
              <a:gd name="connsiteX12" fmla="*/ 986971 w 7078721"/>
              <a:gd name="connsiteY12" fmla="*/ 3875315 h 4730840"/>
              <a:gd name="connsiteX13" fmla="*/ 1001485 w 7078721"/>
              <a:gd name="connsiteY13" fmla="*/ 4020457 h 4730840"/>
              <a:gd name="connsiteX14" fmla="*/ 1030514 w 7078721"/>
              <a:gd name="connsiteY14" fmla="*/ 4078515 h 4730840"/>
              <a:gd name="connsiteX15" fmla="*/ 1045028 w 7078721"/>
              <a:gd name="connsiteY15" fmla="*/ 4122057 h 4730840"/>
              <a:gd name="connsiteX16" fmla="*/ 1117600 w 7078721"/>
              <a:gd name="connsiteY16" fmla="*/ 4136572 h 4730840"/>
              <a:gd name="connsiteX17" fmla="*/ 1233714 w 7078721"/>
              <a:gd name="connsiteY17" fmla="*/ 4122057 h 4730840"/>
              <a:gd name="connsiteX18" fmla="*/ 1378857 w 7078721"/>
              <a:gd name="connsiteY18" fmla="*/ 4107543 h 4730840"/>
              <a:gd name="connsiteX19" fmla="*/ 1465942 w 7078721"/>
              <a:gd name="connsiteY19" fmla="*/ 4093029 h 4730840"/>
              <a:gd name="connsiteX20" fmla="*/ 1640114 w 7078721"/>
              <a:gd name="connsiteY20" fmla="*/ 4064000 h 4730840"/>
              <a:gd name="connsiteX21" fmla="*/ 1683657 w 7078721"/>
              <a:gd name="connsiteY21" fmla="*/ 4034972 h 4730840"/>
              <a:gd name="connsiteX22" fmla="*/ 1727200 w 7078721"/>
              <a:gd name="connsiteY22" fmla="*/ 4020457 h 4730840"/>
              <a:gd name="connsiteX23" fmla="*/ 1741714 w 7078721"/>
              <a:gd name="connsiteY23" fmla="*/ 3976915 h 4730840"/>
              <a:gd name="connsiteX24" fmla="*/ 1770742 w 7078721"/>
              <a:gd name="connsiteY24" fmla="*/ 3918857 h 4730840"/>
              <a:gd name="connsiteX25" fmla="*/ 1799771 w 7078721"/>
              <a:gd name="connsiteY25" fmla="*/ 3831772 h 4730840"/>
              <a:gd name="connsiteX26" fmla="*/ 1814285 w 7078721"/>
              <a:gd name="connsiteY26" fmla="*/ 3222172 h 4730840"/>
              <a:gd name="connsiteX27" fmla="*/ 1857828 w 7078721"/>
              <a:gd name="connsiteY27" fmla="*/ 3207657 h 4730840"/>
              <a:gd name="connsiteX28" fmla="*/ 1901371 w 7078721"/>
              <a:gd name="connsiteY28" fmla="*/ 3178629 h 4730840"/>
              <a:gd name="connsiteX29" fmla="*/ 2061028 w 7078721"/>
              <a:gd name="connsiteY29" fmla="*/ 3236686 h 4730840"/>
              <a:gd name="connsiteX30" fmla="*/ 2119085 w 7078721"/>
              <a:gd name="connsiteY30" fmla="*/ 3265715 h 4730840"/>
              <a:gd name="connsiteX31" fmla="*/ 2177142 w 7078721"/>
              <a:gd name="connsiteY31" fmla="*/ 3309257 h 4730840"/>
              <a:gd name="connsiteX32" fmla="*/ 2220685 w 7078721"/>
              <a:gd name="connsiteY32" fmla="*/ 3323772 h 4730840"/>
              <a:gd name="connsiteX33" fmla="*/ 2264228 w 7078721"/>
              <a:gd name="connsiteY33" fmla="*/ 3352800 h 4730840"/>
              <a:gd name="connsiteX34" fmla="*/ 2293257 w 7078721"/>
              <a:gd name="connsiteY34" fmla="*/ 3410857 h 4730840"/>
              <a:gd name="connsiteX35" fmla="*/ 2307771 w 7078721"/>
              <a:gd name="connsiteY35" fmla="*/ 3454400 h 4730840"/>
              <a:gd name="connsiteX36" fmla="*/ 2336800 w 7078721"/>
              <a:gd name="connsiteY36" fmla="*/ 3512457 h 4730840"/>
              <a:gd name="connsiteX37" fmla="*/ 2365828 w 7078721"/>
              <a:gd name="connsiteY37" fmla="*/ 3657600 h 4730840"/>
              <a:gd name="connsiteX38" fmla="*/ 2394857 w 7078721"/>
              <a:gd name="connsiteY38" fmla="*/ 3715657 h 4730840"/>
              <a:gd name="connsiteX39" fmla="*/ 2438400 w 7078721"/>
              <a:gd name="connsiteY39" fmla="*/ 3831772 h 4730840"/>
              <a:gd name="connsiteX40" fmla="*/ 2510971 w 7078721"/>
              <a:gd name="connsiteY40" fmla="*/ 3860800 h 4730840"/>
              <a:gd name="connsiteX41" fmla="*/ 2859314 w 7078721"/>
              <a:gd name="connsiteY41" fmla="*/ 3788229 h 4730840"/>
              <a:gd name="connsiteX42" fmla="*/ 2917371 w 7078721"/>
              <a:gd name="connsiteY42" fmla="*/ 3686629 h 4730840"/>
              <a:gd name="connsiteX43" fmla="*/ 2960914 w 7078721"/>
              <a:gd name="connsiteY43" fmla="*/ 3570515 h 4730840"/>
              <a:gd name="connsiteX44" fmla="*/ 2975428 w 7078721"/>
              <a:gd name="connsiteY44" fmla="*/ 3468915 h 4730840"/>
              <a:gd name="connsiteX45" fmla="*/ 2989942 w 7078721"/>
              <a:gd name="connsiteY45" fmla="*/ 3396343 h 4730840"/>
              <a:gd name="connsiteX46" fmla="*/ 2960914 w 7078721"/>
              <a:gd name="connsiteY46" fmla="*/ 2714172 h 4730840"/>
              <a:gd name="connsiteX47" fmla="*/ 2975428 w 7078721"/>
              <a:gd name="connsiteY47" fmla="*/ 2612572 h 4730840"/>
              <a:gd name="connsiteX48" fmla="*/ 3135085 w 7078721"/>
              <a:gd name="connsiteY48" fmla="*/ 2612572 h 4730840"/>
              <a:gd name="connsiteX49" fmla="*/ 3294742 w 7078721"/>
              <a:gd name="connsiteY49" fmla="*/ 2728686 h 4730840"/>
              <a:gd name="connsiteX50" fmla="*/ 3338285 w 7078721"/>
              <a:gd name="connsiteY50" fmla="*/ 2815772 h 4730840"/>
              <a:gd name="connsiteX51" fmla="*/ 3367314 w 7078721"/>
              <a:gd name="connsiteY51" fmla="*/ 2902857 h 4730840"/>
              <a:gd name="connsiteX52" fmla="*/ 3410857 w 7078721"/>
              <a:gd name="connsiteY52" fmla="*/ 2960915 h 4730840"/>
              <a:gd name="connsiteX53" fmla="*/ 3454400 w 7078721"/>
              <a:gd name="connsiteY53" fmla="*/ 3062515 h 4730840"/>
              <a:gd name="connsiteX54" fmla="*/ 3483428 w 7078721"/>
              <a:gd name="connsiteY54" fmla="*/ 3149600 h 4730840"/>
              <a:gd name="connsiteX55" fmla="*/ 3526971 w 7078721"/>
              <a:gd name="connsiteY55" fmla="*/ 3251200 h 4730840"/>
              <a:gd name="connsiteX56" fmla="*/ 3556000 w 7078721"/>
              <a:gd name="connsiteY56" fmla="*/ 3309257 h 4730840"/>
              <a:gd name="connsiteX57" fmla="*/ 3570514 w 7078721"/>
              <a:gd name="connsiteY57" fmla="*/ 3352800 h 4730840"/>
              <a:gd name="connsiteX58" fmla="*/ 3628571 w 7078721"/>
              <a:gd name="connsiteY58" fmla="*/ 3483429 h 4730840"/>
              <a:gd name="connsiteX59" fmla="*/ 3657600 w 7078721"/>
              <a:gd name="connsiteY59" fmla="*/ 3599543 h 4730840"/>
              <a:gd name="connsiteX60" fmla="*/ 3672114 w 7078721"/>
              <a:gd name="connsiteY60" fmla="*/ 3672115 h 4730840"/>
              <a:gd name="connsiteX61" fmla="*/ 3701142 w 7078721"/>
              <a:gd name="connsiteY61" fmla="*/ 3715657 h 4730840"/>
              <a:gd name="connsiteX62" fmla="*/ 3744685 w 7078721"/>
              <a:gd name="connsiteY62" fmla="*/ 3802743 h 4730840"/>
              <a:gd name="connsiteX63" fmla="*/ 3860800 w 7078721"/>
              <a:gd name="connsiteY63" fmla="*/ 3875315 h 4730840"/>
              <a:gd name="connsiteX64" fmla="*/ 4034971 w 7078721"/>
              <a:gd name="connsiteY64" fmla="*/ 3933372 h 4730840"/>
              <a:gd name="connsiteX65" fmla="*/ 4093028 w 7078721"/>
              <a:gd name="connsiteY65" fmla="*/ 3976915 h 4730840"/>
              <a:gd name="connsiteX66" fmla="*/ 4136571 w 7078721"/>
              <a:gd name="connsiteY66" fmla="*/ 3991429 h 4730840"/>
              <a:gd name="connsiteX67" fmla="*/ 4194628 w 7078721"/>
              <a:gd name="connsiteY67" fmla="*/ 4020457 h 4730840"/>
              <a:gd name="connsiteX68" fmla="*/ 4368800 w 7078721"/>
              <a:gd name="connsiteY68" fmla="*/ 4136572 h 4730840"/>
              <a:gd name="connsiteX69" fmla="*/ 4484914 w 7078721"/>
              <a:gd name="connsiteY69" fmla="*/ 4223657 h 4730840"/>
              <a:gd name="connsiteX70" fmla="*/ 4572000 w 7078721"/>
              <a:gd name="connsiteY70" fmla="*/ 4267200 h 4730840"/>
              <a:gd name="connsiteX71" fmla="*/ 4731657 w 7078721"/>
              <a:gd name="connsiteY71" fmla="*/ 4383315 h 4730840"/>
              <a:gd name="connsiteX72" fmla="*/ 4804228 w 7078721"/>
              <a:gd name="connsiteY72" fmla="*/ 4499429 h 4730840"/>
              <a:gd name="connsiteX73" fmla="*/ 4862285 w 7078721"/>
              <a:gd name="connsiteY73" fmla="*/ 4542972 h 4730840"/>
              <a:gd name="connsiteX74" fmla="*/ 5050971 w 7078721"/>
              <a:gd name="connsiteY74" fmla="*/ 4702629 h 4730840"/>
              <a:gd name="connsiteX75" fmla="*/ 5109028 w 7078721"/>
              <a:gd name="connsiteY75" fmla="*/ 4717143 h 4730840"/>
              <a:gd name="connsiteX76" fmla="*/ 5297714 w 7078721"/>
              <a:gd name="connsiteY76" fmla="*/ 4702629 h 4730840"/>
              <a:gd name="connsiteX77" fmla="*/ 5312228 w 7078721"/>
              <a:gd name="connsiteY77" fmla="*/ 4615543 h 4730840"/>
              <a:gd name="connsiteX78" fmla="*/ 5297714 w 7078721"/>
              <a:gd name="connsiteY78" fmla="*/ 3962400 h 4730840"/>
              <a:gd name="connsiteX79" fmla="*/ 5268685 w 7078721"/>
              <a:gd name="connsiteY79" fmla="*/ 3541486 h 4730840"/>
              <a:gd name="connsiteX80" fmla="*/ 5254171 w 7078721"/>
              <a:gd name="connsiteY80" fmla="*/ 3425372 h 4730840"/>
              <a:gd name="connsiteX81" fmla="*/ 5196114 w 7078721"/>
              <a:gd name="connsiteY81" fmla="*/ 3236686 h 4730840"/>
              <a:gd name="connsiteX82" fmla="*/ 5123542 w 7078721"/>
              <a:gd name="connsiteY82" fmla="*/ 2989943 h 4730840"/>
              <a:gd name="connsiteX83" fmla="*/ 5065485 w 7078721"/>
              <a:gd name="connsiteY83" fmla="*/ 2888343 h 4730840"/>
              <a:gd name="connsiteX84" fmla="*/ 4978400 w 7078721"/>
              <a:gd name="connsiteY84" fmla="*/ 2656115 h 4730840"/>
              <a:gd name="connsiteX85" fmla="*/ 4891314 w 7078721"/>
              <a:gd name="connsiteY85" fmla="*/ 2452915 h 4730840"/>
              <a:gd name="connsiteX86" fmla="*/ 4789714 w 7078721"/>
              <a:gd name="connsiteY86" fmla="*/ 2278743 h 4730840"/>
              <a:gd name="connsiteX87" fmla="*/ 4760685 w 7078721"/>
              <a:gd name="connsiteY87" fmla="*/ 2191657 h 4730840"/>
              <a:gd name="connsiteX88" fmla="*/ 4717142 w 7078721"/>
              <a:gd name="connsiteY88" fmla="*/ 2075543 h 4730840"/>
              <a:gd name="connsiteX89" fmla="*/ 4688114 w 7078721"/>
              <a:gd name="connsiteY89" fmla="*/ 1959429 h 4730840"/>
              <a:gd name="connsiteX90" fmla="*/ 4644571 w 7078721"/>
              <a:gd name="connsiteY90" fmla="*/ 1814286 h 4730840"/>
              <a:gd name="connsiteX91" fmla="*/ 4615542 w 7078721"/>
              <a:gd name="connsiteY91" fmla="*/ 1451429 h 4730840"/>
              <a:gd name="connsiteX92" fmla="*/ 4601028 w 7078721"/>
              <a:gd name="connsiteY92" fmla="*/ 1219200 h 4730840"/>
              <a:gd name="connsiteX93" fmla="*/ 4615542 w 7078721"/>
              <a:gd name="connsiteY93" fmla="*/ 290286 h 4730840"/>
              <a:gd name="connsiteX94" fmla="*/ 4644571 w 7078721"/>
              <a:gd name="connsiteY94" fmla="*/ 159657 h 4730840"/>
              <a:gd name="connsiteX95" fmla="*/ 4659085 w 7078721"/>
              <a:gd name="connsiteY95" fmla="*/ 101600 h 4730840"/>
              <a:gd name="connsiteX96" fmla="*/ 4688114 w 7078721"/>
              <a:gd name="connsiteY96" fmla="*/ 58057 h 4730840"/>
              <a:gd name="connsiteX97" fmla="*/ 4775200 w 7078721"/>
              <a:gd name="connsiteY97" fmla="*/ 14515 h 4730840"/>
              <a:gd name="connsiteX98" fmla="*/ 4833257 w 7078721"/>
              <a:gd name="connsiteY98" fmla="*/ 0 h 4730840"/>
              <a:gd name="connsiteX99" fmla="*/ 5007428 w 7078721"/>
              <a:gd name="connsiteY99" fmla="*/ 43543 h 4730840"/>
              <a:gd name="connsiteX100" fmla="*/ 5080000 w 7078721"/>
              <a:gd name="connsiteY100" fmla="*/ 101600 h 4730840"/>
              <a:gd name="connsiteX101" fmla="*/ 5196114 w 7078721"/>
              <a:gd name="connsiteY101" fmla="*/ 188686 h 4730840"/>
              <a:gd name="connsiteX102" fmla="*/ 5225142 w 7078721"/>
              <a:gd name="connsiteY102" fmla="*/ 246743 h 4730840"/>
              <a:gd name="connsiteX103" fmla="*/ 5254171 w 7078721"/>
              <a:gd name="connsiteY103" fmla="*/ 537029 h 4730840"/>
              <a:gd name="connsiteX104" fmla="*/ 5268685 w 7078721"/>
              <a:gd name="connsiteY104" fmla="*/ 1248229 h 4730840"/>
              <a:gd name="connsiteX105" fmla="*/ 5326742 w 7078721"/>
              <a:gd name="connsiteY105" fmla="*/ 1378857 h 4730840"/>
              <a:gd name="connsiteX106" fmla="*/ 5428342 w 7078721"/>
              <a:gd name="connsiteY106" fmla="*/ 1494972 h 4730840"/>
              <a:gd name="connsiteX107" fmla="*/ 5471885 w 7078721"/>
              <a:gd name="connsiteY107" fmla="*/ 1538515 h 4730840"/>
              <a:gd name="connsiteX108" fmla="*/ 5529942 w 7078721"/>
              <a:gd name="connsiteY108" fmla="*/ 1567543 h 4730840"/>
              <a:gd name="connsiteX109" fmla="*/ 5660571 w 7078721"/>
              <a:gd name="connsiteY109" fmla="*/ 1625600 h 4730840"/>
              <a:gd name="connsiteX110" fmla="*/ 5718628 w 7078721"/>
              <a:gd name="connsiteY110" fmla="*/ 1669143 h 4730840"/>
              <a:gd name="connsiteX111" fmla="*/ 5849257 w 7078721"/>
              <a:gd name="connsiteY111" fmla="*/ 1741715 h 4730840"/>
              <a:gd name="connsiteX112" fmla="*/ 5936342 w 7078721"/>
              <a:gd name="connsiteY112" fmla="*/ 1770743 h 4730840"/>
              <a:gd name="connsiteX113" fmla="*/ 6545942 w 7078721"/>
              <a:gd name="connsiteY113" fmla="*/ 1756229 h 4730840"/>
              <a:gd name="connsiteX114" fmla="*/ 6560457 w 7078721"/>
              <a:gd name="connsiteY114" fmla="*/ 1712686 h 4730840"/>
              <a:gd name="connsiteX115" fmla="*/ 6604000 w 7078721"/>
              <a:gd name="connsiteY115" fmla="*/ 1698172 h 4730840"/>
              <a:gd name="connsiteX116" fmla="*/ 6778171 w 7078721"/>
              <a:gd name="connsiteY116" fmla="*/ 1669143 h 4730840"/>
              <a:gd name="connsiteX117" fmla="*/ 6879771 w 7078721"/>
              <a:gd name="connsiteY117" fmla="*/ 1611086 h 4730840"/>
              <a:gd name="connsiteX118" fmla="*/ 6952342 w 7078721"/>
              <a:gd name="connsiteY118" fmla="*/ 1524000 h 4730840"/>
              <a:gd name="connsiteX119" fmla="*/ 7039428 w 7078721"/>
              <a:gd name="connsiteY119" fmla="*/ 1422400 h 4730840"/>
              <a:gd name="connsiteX120" fmla="*/ 7053942 w 7078721"/>
              <a:gd name="connsiteY120" fmla="*/ 1378857 h 4730840"/>
              <a:gd name="connsiteX121" fmla="*/ 7068457 w 7078721"/>
              <a:gd name="connsiteY121" fmla="*/ 1345271 h 4730840"/>
              <a:gd name="connsiteX0" fmla="*/ 0 w 7078721"/>
              <a:gd name="connsiteY0" fmla="*/ 3004457 h 4730840"/>
              <a:gd name="connsiteX1" fmla="*/ 14514 w 7078721"/>
              <a:gd name="connsiteY1" fmla="*/ 3048000 h 4730840"/>
              <a:gd name="connsiteX2" fmla="*/ 348342 w 7078721"/>
              <a:gd name="connsiteY2" fmla="*/ 3207657 h 4730840"/>
              <a:gd name="connsiteX3" fmla="*/ 449942 w 7078721"/>
              <a:gd name="connsiteY3" fmla="*/ 3265715 h 4730840"/>
              <a:gd name="connsiteX4" fmla="*/ 595085 w 7078721"/>
              <a:gd name="connsiteY4" fmla="*/ 3309257 h 4730840"/>
              <a:gd name="connsiteX5" fmla="*/ 696685 w 7078721"/>
              <a:gd name="connsiteY5" fmla="*/ 3352800 h 4730840"/>
              <a:gd name="connsiteX6" fmla="*/ 841828 w 7078721"/>
              <a:gd name="connsiteY6" fmla="*/ 3396343 h 4730840"/>
              <a:gd name="connsiteX7" fmla="*/ 885371 w 7078721"/>
              <a:gd name="connsiteY7" fmla="*/ 3541486 h 4730840"/>
              <a:gd name="connsiteX8" fmla="*/ 914400 w 7078721"/>
              <a:gd name="connsiteY8" fmla="*/ 3585029 h 4730840"/>
              <a:gd name="connsiteX9" fmla="*/ 943428 w 7078721"/>
              <a:gd name="connsiteY9" fmla="*/ 3672115 h 4730840"/>
              <a:gd name="connsiteX10" fmla="*/ 957942 w 7078721"/>
              <a:gd name="connsiteY10" fmla="*/ 3715657 h 4730840"/>
              <a:gd name="connsiteX11" fmla="*/ 972457 w 7078721"/>
              <a:gd name="connsiteY11" fmla="*/ 3831772 h 4730840"/>
              <a:gd name="connsiteX12" fmla="*/ 986971 w 7078721"/>
              <a:gd name="connsiteY12" fmla="*/ 3875315 h 4730840"/>
              <a:gd name="connsiteX13" fmla="*/ 1001485 w 7078721"/>
              <a:gd name="connsiteY13" fmla="*/ 4020457 h 4730840"/>
              <a:gd name="connsiteX14" fmla="*/ 1030514 w 7078721"/>
              <a:gd name="connsiteY14" fmla="*/ 4078515 h 4730840"/>
              <a:gd name="connsiteX15" fmla="*/ 1045028 w 7078721"/>
              <a:gd name="connsiteY15" fmla="*/ 4122057 h 4730840"/>
              <a:gd name="connsiteX16" fmla="*/ 1117600 w 7078721"/>
              <a:gd name="connsiteY16" fmla="*/ 4136572 h 4730840"/>
              <a:gd name="connsiteX17" fmla="*/ 1233714 w 7078721"/>
              <a:gd name="connsiteY17" fmla="*/ 4122057 h 4730840"/>
              <a:gd name="connsiteX18" fmla="*/ 1378857 w 7078721"/>
              <a:gd name="connsiteY18" fmla="*/ 4107543 h 4730840"/>
              <a:gd name="connsiteX19" fmla="*/ 1465942 w 7078721"/>
              <a:gd name="connsiteY19" fmla="*/ 4093029 h 4730840"/>
              <a:gd name="connsiteX20" fmla="*/ 1640114 w 7078721"/>
              <a:gd name="connsiteY20" fmla="*/ 4064000 h 4730840"/>
              <a:gd name="connsiteX21" fmla="*/ 1683657 w 7078721"/>
              <a:gd name="connsiteY21" fmla="*/ 4034972 h 4730840"/>
              <a:gd name="connsiteX22" fmla="*/ 1727200 w 7078721"/>
              <a:gd name="connsiteY22" fmla="*/ 4020457 h 4730840"/>
              <a:gd name="connsiteX23" fmla="*/ 1741714 w 7078721"/>
              <a:gd name="connsiteY23" fmla="*/ 3976915 h 4730840"/>
              <a:gd name="connsiteX24" fmla="*/ 1770742 w 7078721"/>
              <a:gd name="connsiteY24" fmla="*/ 3918857 h 4730840"/>
              <a:gd name="connsiteX25" fmla="*/ 1799771 w 7078721"/>
              <a:gd name="connsiteY25" fmla="*/ 3831772 h 4730840"/>
              <a:gd name="connsiteX26" fmla="*/ 1814285 w 7078721"/>
              <a:gd name="connsiteY26" fmla="*/ 3222172 h 4730840"/>
              <a:gd name="connsiteX27" fmla="*/ 1857828 w 7078721"/>
              <a:gd name="connsiteY27" fmla="*/ 3207657 h 4730840"/>
              <a:gd name="connsiteX28" fmla="*/ 1901371 w 7078721"/>
              <a:gd name="connsiteY28" fmla="*/ 3178629 h 4730840"/>
              <a:gd name="connsiteX29" fmla="*/ 2061028 w 7078721"/>
              <a:gd name="connsiteY29" fmla="*/ 3236686 h 4730840"/>
              <a:gd name="connsiteX30" fmla="*/ 2119085 w 7078721"/>
              <a:gd name="connsiteY30" fmla="*/ 3265715 h 4730840"/>
              <a:gd name="connsiteX31" fmla="*/ 2177142 w 7078721"/>
              <a:gd name="connsiteY31" fmla="*/ 3309257 h 4730840"/>
              <a:gd name="connsiteX32" fmla="*/ 2220685 w 7078721"/>
              <a:gd name="connsiteY32" fmla="*/ 3323772 h 4730840"/>
              <a:gd name="connsiteX33" fmla="*/ 2264228 w 7078721"/>
              <a:gd name="connsiteY33" fmla="*/ 3352800 h 4730840"/>
              <a:gd name="connsiteX34" fmla="*/ 2293257 w 7078721"/>
              <a:gd name="connsiteY34" fmla="*/ 3410857 h 4730840"/>
              <a:gd name="connsiteX35" fmla="*/ 2307771 w 7078721"/>
              <a:gd name="connsiteY35" fmla="*/ 3454400 h 4730840"/>
              <a:gd name="connsiteX36" fmla="*/ 2336800 w 7078721"/>
              <a:gd name="connsiteY36" fmla="*/ 3512457 h 4730840"/>
              <a:gd name="connsiteX37" fmla="*/ 2365828 w 7078721"/>
              <a:gd name="connsiteY37" fmla="*/ 3657600 h 4730840"/>
              <a:gd name="connsiteX38" fmla="*/ 2394857 w 7078721"/>
              <a:gd name="connsiteY38" fmla="*/ 3715657 h 4730840"/>
              <a:gd name="connsiteX39" fmla="*/ 2438400 w 7078721"/>
              <a:gd name="connsiteY39" fmla="*/ 3831772 h 4730840"/>
              <a:gd name="connsiteX40" fmla="*/ 2510971 w 7078721"/>
              <a:gd name="connsiteY40" fmla="*/ 3860800 h 4730840"/>
              <a:gd name="connsiteX41" fmla="*/ 2859314 w 7078721"/>
              <a:gd name="connsiteY41" fmla="*/ 3788229 h 4730840"/>
              <a:gd name="connsiteX42" fmla="*/ 2917371 w 7078721"/>
              <a:gd name="connsiteY42" fmla="*/ 3686629 h 4730840"/>
              <a:gd name="connsiteX43" fmla="*/ 2960914 w 7078721"/>
              <a:gd name="connsiteY43" fmla="*/ 3570515 h 4730840"/>
              <a:gd name="connsiteX44" fmla="*/ 2975428 w 7078721"/>
              <a:gd name="connsiteY44" fmla="*/ 3468915 h 4730840"/>
              <a:gd name="connsiteX45" fmla="*/ 2989942 w 7078721"/>
              <a:gd name="connsiteY45" fmla="*/ 3396343 h 4730840"/>
              <a:gd name="connsiteX46" fmla="*/ 2960914 w 7078721"/>
              <a:gd name="connsiteY46" fmla="*/ 2714172 h 4730840"/>
              <a:gd name="connsiteX47" fmla="*/ 2975428 w 7078721"/>
              <a:gd name="connsiteY47" fmla="*/ 2612572 h 4730840"/>
              <a:gd name="connsiteX48" fmla="*/ 3135085 w 7078721"/>
              <a:gd name="connsiteY48" fmla="*/ 2612572 h 4730840"/>
              <a:gd name="connsiteX49" fmla="*/ 3294742 w 7078721"/>
              <a:gd name="connsiteY49" fmla="*/ 2728686 h 4730840"/>
              <a:gd name="connsiteX50" fmla="*/ 3338285 w 7078721"/>
              <a:gd name="connsiteY50" fmla="*/ 2815772 h 4730840"/>
              <a:gd name="connsiteX51" fmla="*/ 3367314 w 7078721"/>
              <a:gd name="connsiteY51" fmla="*/ 2902857 h 4730840"/>
              <a:gd name="connsiteX52" fmla="*/ 3410857 w 7078721"/>
              <a:gd name="connsiteY52" fmla="*/ 2960915 h 4730840"/>
              <a:gd name="connsiteX53" fmla="*/ 3454400 w 7078721"/>
              <a:gd name="connsiteY53" fmla="*/ 3062515 h 4730840"/>
              <a:gd name="connsiteX54" fmla="*/ 3483428 w 7078721"/>
              <a:gd name="connsiteY54" fmla="*/ 3149600 h 4730840"/>
              <a:gd name="connsiteX55" fmla="*/ 3526971 w 7078721"/>
              <a:gd name="connsiteY55" fmla="*/ 3251200 h 4730840"/>
              <a:gd name="connsiteX56" fmla="*/ 3556000 w 7078721"/>
              <a:gd name="connsiteY56" fmla="*/ 3309257 h 4730840"/>
              <a:gd name="connsiteX57" fmla="*/ 3570514 w 7078721"/>
              <a:gd name="connsiteY57" fmla="*/ 3352800 h 4730840"/>
              <a:gd name="connsiteX58" fmla="*/ 3628571 w 7078721"/>
              <a:gd name="connsiteY58" fmla="*/ 3483429 h 4730840"/>
              <a:gd name="connsiteX59" fmla="*/ 3657600 w 7078721"/>
              <a:gd name="connsiteY59" fmla="*/ 3599543 h 4730840"/>
              <a:gd name="connsiteX60" fmla="*/ 3672114 w 7078721"/>
              <a:gd name="connsiteY60" fmla="*/ 3672115 h 4730840"/>
              <a:gd name="connsiteX61" fmla="*/ 3701142 w 7078721"/>
              <a:gd name="connsiteY61" fmla="*/ 3715657 h 4730840"/>
              <a:gd name="connsiteX62" fmla="*/ 3744685 w 7078721"/>
              <a:gd name="connsiteY62" fmla="*/ 3802743 h 4730840"/>
              <a:gd name="connsiteX63" fmla="*/ 3860800 w 7078721"/>
              <a:gd name="connsiteY63" fmla="*/ 3875315 h 4730840"/>
              <a:gd name="connsiteX64" fmla="*/ 4034971 w 7078721"/>
              <a:gd name="connsiteY64" fmla="*/ 3933372 h 4730840"/>
              <a:gd name="connsiteX65" fmla="*/ 4093028 w 7078721"/>
              <a:gd name="connsiteY65" fmla="*/ 3976915 h 4730840"/>
              <a:gd name="connsiteX66" fmla="*/ 4136571 w 7078721"/>
              <a:gd name="connsiteY66" fmla="*/ 3991429 h 4730840"/>
              <a:gd name="connsiteX67" fmla="*/ 4194628 w 7078721"/>
              <a:gd name="connsiteY67" fmla="*/ 4020457 h 4730840"/>
              <a:gd name="connsiteX68" fmla="*/ 4368800 w 7078721"/>
              <a:gd name="connsiteY68" fmla="*/ 4136572 h 4730840"/>
              <a:gd name="connsiteX69" fmla="*/ 4484914 w 7078721"/>
              <a:gd name="connsiteY69" fmla="*/ 4223657 h 4730840"/>
              <a:gd name="connsiteX70" fmla="*/ 4572000 w 7078721"/>
              <a:gd name="connsiteY70" fmla="*/ 4267200 h 4730840"/>
              <a:gd name="connsiteX71" fmla="*/ 4731657 w 7078721"/>
              <a:gd name="connsiteY71" fmla="*/ 4383315 h 4730840"/>
              <a:gd name="connsiteX72" fmla="*/ 4804228 w 7078721"/>
              <a:gd name="connsiteY72" fmla="*/ 4499429 h 4730840"/>
              <a:gd name="connsiteX73" fmla="*/ 4862285 w 7078721"/>
              <a:gd name="connsiteY73" fmla="*/ 4542972 h 4730840"/>
              <a:gd name="connsiteX74" fmla="*/ 5050971 w 7078721"/>
              <a:gd name="connsiteY74" fmla="*/ 4702629 h 4730840"/>
              <a:gd name="connsiteX75" fmla="*/ 5109028 w 7078721"/>
              <a:gd name="connsiteY75" fmla="*/ 4717143 h 4730840"/>
              <a:gd name="connsiteX76" fmla="*/ 5297714 w 7078721"/>
              <a:gd name="connsiteY76" fmla="*/ 4702629 h 4730840"/>
              <a:gd name="connsiteX77" fmla="*/ 5312228 w 7078721"/>
              <a:gd name="connsiteY77" fmla="*/ 4615543 h 4730840"/>
              <a:gd name="connsiteX78" fmla="*/ 5297714 w 7078721"/>
              <a:gd name="connsiteY78" fmla="*/ 3962400 h 4730840"/>
              <a:gd name="connsiteX79" fmla="*/ 5268685 w 7078721"/>
              <a:gd name="connsiteY79" fmla="*/ 3541486 h 4730840"/>
              <a:gd name="connsiteX80" fmla="*/ 5254171 w 7078721"/>
              <a:gd name="connsiteY80" fmla="*/ 3425372 h 4730840"/>
              <a:gd name="connsiteX81" fmla="*/ 5196114 w 7078721"/>
              <a:gd name="connsiteY81" fmla="*/ 3236686 h 4730840"/>
              <a:gd name="connsiteX82" fmla="*/ 5123542 w 7078721"/>
              <a:gd name="connsiteY82" fmla="*/ 2989943 h 4730840"/>
              <a:gd name="connsiteX83" fmla="*/ 5065485 w 7078721"/>
              <a:gd name="connsiteY83" fmla="*/ 2888343 h 4730840"/>
              <a:gd name="connsiteX84" fmla="*/ 4978400 w 7078721"/>
              <a:gd name="connsiteY84" fmla="*/ 2656115 h 4730840"/>
              <a:gd name="connsiteX85" fmla="*/ 4891314 w 7078721"/>
              <a:gd name="connsiteY85" fmla="*/ 2452915 h 4730840"/>
              <a:gd name="connsiteX86" fmla="*/ 4789714 w 7078721"/>
              <a:gd name="connsiteY86" fmla="*/ 2278743 h 4730840"/>
              <a:gd name="connsiteX87" fmla="*/ 4760685 w 7078721"/>
              <a:gd name="connsiteY87" fmla="*/ 2191657 h 4730840"/>
              <a:gd name="connsiteX88" fmla="*/ 4717142 w 7078721"/>
              <a:gd name="connsiteY88" fmla="*/ 2075543 h 4730840"/>
              <a:gd name="connsiteX89" fmla="*/ 4688114 w 7078721"/>
              <a:gd name="connsiteY89" fmla="*/ 1959429 h 4730840"/>
              <a:gd name="connsiteX90" fmla="*/ 4644571 w 7078721"/>
              <a:gd name="connsiteY90" fmla="*/ 1814286 h 4730840"/>
              <a:gd name="connsiteX91" fmla="*/ 4615542 w 7078721"/>
              <a:gd name="connsiteY91" fmla="*/ 1451429 h 4730840"/>
              <a:gd name="connsiteX92" fmla="*/ 4601028 w 7078721"/>
              <a:gd name="connsiteY92" fmla="*/ 1219200 h 4730840"/>
              <a:gd name="connsiteX93" fmla="*/ 4615542 w 7078721"/>
              <a:gd name="connsiteY93" fmla="*/ 290286 h 4730840"/>
              <a:gd name="connsiteX94" fmla="*/ 4644571 w 7078721"/>
              <a:gd name="connsiteY94" fmla="*/ 159657 h 4730840"/>
              <a:gd name="connsiteX95" fmla="*/ 4659085 w 7078721"/>
              <a:gd name="connsiteY95" fmla="*/ 101600 h 4730840"/>
              <a:gd name="connsiteX96" fmla="*/ 4688114 w 7078721"/>
              <a:gd name="connsiteY96" fmla="*/ 58057 h 4730840"/>
              <a:gd name="connsiteX97" fmla="*/ 4775200 w 7078721"/>
              <a:gd name="connsiteY97" fmla="*/ 14515 h 4730840"/>
              <a:gd name="connsiteX98" fmla="*/ 4833257 w 7078721"/>
              <a:gd name="connsiteY98" fmla="*/ 0 h 4730840"/>
              <a:gd name="connsiteX99" fmla="*/ 5007428 w 7078721"/>
              <a:gd name="connsiteY99" fmla="*/ 43543 h 4730840"/>
              <a:gd name="connsiteX100" fmla="*/ 5080000 w 7078721"/>
              <a:gd name="connsiteY100" fmla="*/ 101600 h 4730840"/>
              <a:gd name="connsiteX101" fmla="*/ 5196114 w 7078721"/>
              <a:gd name="connsiteY101" fmla="*/ 188686 h 4730840"/>
              <a:gd name="connsiteX102" fmla="*/ 5225142 w 7078721"/>
              <a:gd name="connsiteY102" fmla="*/ 246743 h 4730840"/>
              <a:gd name="connsiteX103" fmla="*/ 5254171 w 7078721"/>
              <a:gd name="connsiteY103" fmla="*/ 537029 h 4730840"/>
              <a:gd name="connsiteX104" fmla="*/ 5268685 w 7078721"/>
              <a:gd name="connsiteY104" fmla="*/ 1248229 h 4730840"/>
              <a:gd name="connsiteX105" fmla="*/ 5326742 w 7078721"/>
              <a:gd name="connsiteY105" fmla="*/ 1378857 h 4730840"/>
              <a:gd name="connsiteX106" fmla="*/ 5428342 w 7078721"/>
              <a:gd name="connsiteY106" fmla="*/ 1494972 h 4730840"/>
              <a:gd name="connsiteX107" fmla="*/ 5471885 w 7078721"/>
              <a:gd name="connsiteY107" fmla="*/ 1538515 h 4730840"/>
              <a:gd name="connsiteX108" fmla="*/ 5529942 w 7078721"/>
              <a:gd name="connsiteY108" fmla="*/ 1567543 h 4730840"/>
              <a:gd name="connsiteX109" fmla="*/ 5660571 w 7078721"/>
              <a:gd name="connsiteY109" fmla="*/ 1625600 h 4730840"/>
              <a:gd name="connsiteX110" fmla="*/ 5718628 w 7078721"/>
              <a:gd name="connsiteY110" fmla="*/ 1669143 h 4730840"/>
              <a:gd name="connsiteX111" fmla="*/ 5849257 w 7078721"/>
              <a:gd name="connsiteY111" fmla="*/ 1741715 h 4730840"/>
              <a:gd name="connsiteX112" fmla="*/ 5936342 w 7078721"/>
              <a:gd name="connsiteY112" fmla="*/ 1770743 h 4730840"/>
              <a:gd name="connsiteX113" fmla="*/ 6545942 w 7078721"/>
              <a:gd name="connsiteY113" fmla="*/ 1756229 h 4730840"/>
              <a:gd name="connsiteX114" fmla="*/ 6560457 w 7078721"/>
              <a:gd name="connsiteY114" fmla="*/ 1712686 h 4730840"/>
              <a:gd name="connsiteX115" fmla="*/ 6604000 w 7078721"/>
              <a:gd name="connsiteY115" fmla="*/ 1698172 h 4730840"/>
              <a:gd name="connsiteX116" fmla="*/ 6778171 w 7078721"/>
              <a:gd name="connsiteY116" fmla="*/ 1669143 h 4730840"/>
              <a:gd name="connsiteX117" fmla="*/ 6879771 w 7078721"/>
              <a:gd name="connsiteY117" fmla="*/ 1611086 h 4730840"/>
              <a:gd name="connsiteX118" fmla="*/ 6952342 w 7078721"/>
              <a:gd name="connsiteY118" fmla="*/ 1524000 h 4730840"/>
              <a:gd name="connsiteX119" fmla="*/ 7039428 w 7078721"/>
              <a:gd name="connsiteY119" fmla="*/ 1422400 h 4730840"/>
              <a:gd name="connsiteX120" fmla="*/ 7053942 w 7078721"/>
              <a:gd name="connsiteY120" fmla="*/ 1378857 h 4730840"/>
              <a:gd name="connsiteX121" fmla="*/ 7068457 w 7078721"/>
              <a:gd name="connsiteY121" fmla="*/ 1345271 h 473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7078721" h="4730840">
                <a:moveTo>
                  <a:pt x="0" y="3004457"/>
                </a:moveTo>
                <a:cubicBezTo>
                  <a:pt x="4838" y="3018971"/>
                  <a:pt x="1299" y="3040291"/>
                  <a:pt x="14514" y="3048000"/>
                </a:cubicBezTo>
                <a:cubicBezTo>
                  <a:pt x="121059" y="3110151"/>
                  <a:pt x="245711" y="3139236"/>
                  <a:pt x="348342" y="3207657"/>
                </a:cubicBezTo>
                <a:cubicBezTo>
                  <a:pt x="387616" y="3233840"/>
                  <a:pt x="403907" y="3247301"/>
                  <a:pt x="449942" y="3265715"/>
                </a:cubicBezTo>
                <a:cubicBezTo>
                  <a:pt x="508833" y="3289271"/>
                  <a:pt x="538061" y="3295001"/>
                  <a:pt x="595085" y="3309257"/>
                </a:cubicBezTo>
                <a:cubicBezTo>
                  <a:pt x="664168" y="3355313"/>
                  <a:pt x="611479" y="3327238"/>
                  <a:pt x="696685" y="3352800"/>
                </a:cubicBezTo>
                <a:cubicBezTo>
                  <a:pt x="873368" y="3405805"/>
                  <a:pt x="708013" y="3362890"/>
                  <a:pt x="841828" y="3396343"/>
                </a:cubicBezTo>
                <a:cubicBezTo>
                  <a:pt x="849942" y="3428799"/>
                  <a:pt x="871235" y="3520282"/>
                  <a:pt x="885371" y="3541486"/>
                </a:cubicBezTo>
                <a:lnTo>
                  <a:pt x="914400" y="3585029"/>
                </a:lnTo>
                <a:lnTo>
                  <a:pt x="943428" y="3672115"/>
                </a:lnTo>
                <a:lnTo>
                  <a:pt x="957942" y="3715657"/>
                </a:lnTo>
                <a:cubicBezTo>
                  <a:pt x="962780" y="3754362"/>
                  <a:pt x="965479" y="3793395"/>
                  <a:pt x="972457" y="3831772"/>
                </a:cubicBezTo>
                <a:cubicBezTo>
                  <a:pt x="975194" y="3846825"/>
                  <a:pt x="984645" y="3860193"/>
                  <a:pt x="986971" y="3875315"/>
                </a:cubicBezTo>
                <a:cubicBezTo>
                  <a:pt x="994364" y="3923372"/>
                  <a:pt x="991297" y="3972914"/>
                  <a:pt x="1001485" y="4020457"/>
                </a:cubicBezTo>
                <a:cubicBezTo>
                  <a:pt x="1006019" y="4041614"/>
                  <a:pt x="1021991" y="4058628"/>
                  <a:pt x="1030514" y="4078515"/>
                </a:cubicBezTo>
                <a:cubicBezTo>
                  <a:pt x="1036541" y="4092577"/>
                  <a:pt x="1032298" y="4113571"/>
                  <a:pt x="1045028" y="4122057"/>
                </a:cubicBezTo>
                <a:cubicBezTo>
                  <a:pt x="1065555" y="4135741"/>
                  <a:pt x="1093409" y="4131734"/>
                  <a:pt x="1117600" y="4136572"/>
                </a:cubicBezTo>
                <a:lnTo>
                  <a:pt x="1233714" y="4122057"/>
                </a:lnTo>
                <a:cubicBezTo>
                  <a:pt x="1282039" y="4116687"/>
                  <a:pt x="1330610" y="4113574"/>
                  <a:pt x="1378857" y="4107543"/>
                </a:cubicBezTo>
                <a:cubicBezTo>
                  <a:pt x="1408058" y="4103893"/>
                  <a:pt x="1436855" y="4097504"/>
                  <a:pt x="1465942" y="4093029"/>
                </a:cubicBezTo>
                <a:cubicBezTo>
                  <a:pt x="1621963" y="4069026"/>
                  <a:pt x="1512363" y="4089551"/>
                  <a:pt x="1640114" y="4064000"/>
                </a:cubicBezTo>
                <a:cubicBezTo>
                  <a:pt x="1654628" y="4054324"/>
                  <a:pt x="1668055" y="4042773"/>
                  <a:pt x="1683657" y="4034972"/>
                </a:cubicBezTo>
                <a:cubicBezTo>
                  <a:pt x="1697341" y="4028130"/>
                  <a:pt x="1716382" y="4031275"/>
                  <a:pt x="1727200" y="4020457"/>
                </a:cubicBezTo>
                <a:cubicBezTo>
                  <a:pt x="1738018" y="4009639"/>
                  <a:pt x="1735687" y="3990977"/>
                  <a:pt x="1741714" y="3976915"/>
                </a:cubicBezTo>
                <a:cubicBezTo>
                  <a:pt x="1750237" y="3957028"/>
                  <a:pt x="1762706" y="3938946"/>
                  <a:pt x="1770742" y="3918857"/>
                </a:cubicBezTo>
                <a:cubicBezTo>
                  <a:pt x="1782106" y="3890447"/>
                  <a:pt x="1799771" y="3831772"/>
                  <a:pt x="1799771" y="3831772"/>
                </a:cubicBezTo>
                <a:cubicBezTo>
                  <a:pt x="1804609" y="3628572"/>
                  <a:pt x="1795459" y="3424556"/>
                  <a:pt x="1814285" y="3222172"/>
                </a:cubicBezTo>
                <a:cubicBezTo>
                  <a:pt x="1815702" y="3206938"/>
                  <a:pt x="1844144" y="3214499"/>
                  <a:pt x="1857828" y="3207657"/>
                </a:cubicBezTo>
                <a:cubicBezTo>
                  <a:pt x="1873430" y="3199856"/>
                  <a:pt x="1886857" y="3188305"/>
                  <a:pt x="1901371" y="3178629"/>
                </a:cubicBezTo>
                <a:cubicBezTo>
                  <a:pt x="1965742" y="3200085"/>
                  <a:pt x="2000434" y="3209755"/>
                  <a:pt x="2061028" y="3236686"/>
                </a:cubicBezTo>
                <a:cubicBezTo>
                  <a:pt x="2080800" y="3245474"/>
                  <a:pt x="2100737" y="3254248"/>
                  <a:pt x="2119085" y="3265715"/>
                </a:cubicBezTo>
                <a:cubicBezTo>
                  <a:pt x="2139598" y="3278536"/>
                  <a:pt x="2156139" y="3297255"/>
                  <a:pt x="2177142" y="3309257"/>
                </a:cubicBezTo>
                <a:cubicBezTo>
                  <a:pt x="2190426" y="3316848"/>
                  <a:pt x="2207001" y="3316930"/>
                  <a:pt x="2220685" y="3323772"/>
                </a:cubicBezTo>
                <a:cubicBezTo>
                  <a:pt x="2236287" y="3331573"/>
                  <a:pt x="2249714" y="3343124"/>
                  <a:pt x="2264228" y="3352800"/>
                </a:cubicBezTo>
                <a:cubicBezTo>
                  <a:pt x="2273904" y="3372152"/>
                  <a:pt x="2284734" y="3390970"/>
                  <a:pt x="2293257" y="3410857"/>
                </a:cubicBezTo>
                <a:cubicBezTo>
                  <a:pt x="2299284" y="3424919"/>
                  <a:pt x="2301744" y="3440338"/>
                  <a:pt x="2307771" y="3454400"/>
                </a:cubicBezTo>
                <a:cubicBezTo>
                  <a:pt x="2316294" y="3474287"/>
                  <a:pt x="2327124" y="3493105"/>
                  <a:pt x="2336800" y="3512457"/>
                </a:cubicBezTo>
                <a:cubicBezTo>
                  <a:pt x="2341816" y="3542555"/>
                  <a:pt x="2352837" y="3622958"/>
                  <a:pt x="2365828" y="3657600"/>
                </a:cubicBezTo>
                <a:cubicBezTo>
                  <a:pt x="2373425" y="3677859"/>
                  <a:pt x="2386334" y="3695770"/>
                  <a:pt x="2394857" y="3715657"/>
                </a:cubicBezTo>
                <a:cubicBezTo>
                  <a:pt x="2406057" y="3741790"/>
                  <a:pt x="2423363" y="3816735"/>
                  <a:pt x="2438400" y="3831772"/>
                </a:cubicBezTo>
                <a:cubicBezTo>
                  <a:pt x="2456823" y="3850195"/>
                  <a:pt x="2486781" y="3851124"/>
                  <a:pt x="2510971" y="3860800"/>
                </a:cubicBezTo>
                <a:cubicBezTo>
                  <a:pt x="2553217" y="3856106"/>
                  <a:pt x="2786926" y="3860617"/>
                  <a:pt x="2859314" y="3788229"/>
                </a:cubicBezTo>
                <a:cubicBezTo>
                  <a:pt x="2886895" y="3760648"/>
                  <a:pt x="2900876" y="3721976"/>
                  <a:pt x="2917371" y="3686629"/>
                </a:cubicBezTo>
                <a:cubicBezTo>
                  <a:pt x="2934852" y="3649170"/>
                  <a:pt x="2946400" y="3609220"/>
                  <a:pt x="2960914" y="3570515"/>
                </a:cubicBezTo>
                <a:cubicBezTo>
                  <a:pt x="2965752" y="3536648"/>
                  <a:pt x="2969804" y="3502660"/>
                  <a:pt x="2975428" y="3468915"/>
                </a:cubicBezTo>
                <a:cubicBezTo>
                  <a:pt x="2979484" y="3444581"/>
                  <a:pt x="2989942" y="3421013"/>
                  <a:pt x="2989942" y="3396343"/>
                </a:cubicBezTo>
                <a:cubicBezTo>
                  <a:pt x="2989942" y="3052597"/>
                  <a:pt x="2981775" y="2985372"/>
                  <a:pt x="2960914" y="2714172"/>
                </a:cubicBezTo>
                <a:cubicBezTo>
                  <a:pt x="2965752" y="2680305"/>
                  <a:pt x="2958814" y="2642477"/>
                  <a:pt x="2975428" y="2612572"/>
                </a:cubicBezTo>
                <a:cubicBezTo>
                  <a:pt x="3009167" y="2551842"/>
                  <a:pt x="3103552" y="2603562"/>
                  <a:pt x="3135085" y="2612572"/>
                </a:cubicBezTo>
                <a:cubicBezTo>
                  <a:pt x="3265155" y="2710123"/>
                  <a:pt x="3210945" y="2672819"/>
                  <a:pt x="3294742" y="2728686"/>
                </a:cubicBezTo>
                <a:cubicBezTo>
                  <a:pt x="3347680" y="2887494"/>
                  <a:pt x="3263251" y="2646946"/>
                  <a:pt x="3338285" y="2815772"/>
                </a:cubicBezTo>
                <a:cubicBezTo>
                  <a:pt x="3350712" y="2843733"/>
                  <a:pt x="3353630" y="2875489"/>
                  <a:pt x="3367314" y="2902857"/>
                </a:cubicBezTo>
                <a:cubicBezTo>
                  <a:pt x="3378132" y="2924494"/>
                  <a:pt x="3399273" y="2939678"/>
                  <a:pt x="3410857" y="2960915"/>
                </a:cubicBezTo>
                <a:cubicBezTo>
                  <a:pt x="3428501" y="2993262"/>
                  <a:pt x="3441173" y="3028125"/>
                  <a:pt x="3454400" y="3062515"/>
                </a:cubicBezTo>
                <a:cubicBezTo>
                  <a:pt x="3465384" y="3091074"/>
                  <a:pt x="3469744" y="3122232"/>
                  <a:pt x="3483428" y="3149600"/>
                </a:cubicBezTo>
                <a:cubicBezTo>
                  <a:pt x="3579705" y="3342151"/>
                  <a:pt x="3462902" y="3101705"/>
                  <a:pt x="3526971" y="3251200"/>
                </a:cubicBezTo>
                <a:cubicBezTo>
                  <a:pt x="3535494" y="3271087"/>
                  <a:pt x="3547477" y="3289370"/>
                  <a:pt x="3556000" y="3309257"/>
                </a:cubicBezTo>
                <a:cubicBezTo>
                  <a:pt x="3562027" y="3323319"/>
                  <a:pt x="3565142" y="3338475"/>
                  <a:pt x="3570514" y="3352800"/>
                </a:cubicBezTo>
                <a:cubicBezTo>
                  <a:pt x="3598313" y="3426933"/>
                  <a:pt x="3595584" y="3417456"/>
                  <a:pt x="3628571" y="3483429"/>
                </a:cubicBezTo>
                <a:cubicBezTo>
                  <a:pt x="3638247" y="3522134"/>
                  <a:pt x="3649776" y="3560422"/>
                  <a:pt x="3657600" y="3599543"/>
                </a:cubicBezTo>
                <a:cubicBezTo>
                  <a:pt x="3662438" y="3623734"/>
                  <a:pt x="3663452" y="3649016"/>
                  <a:pt x="3672114" y="3672115"/>
                </a:cubicBezTo>
                <a:cubicBezTo>
                  <a:pt x="3678239" y="3688448"/>
                  <a:pt x="3693341" y="3700055"/>
                  <a:pt x="3701142" y="3715657"/>
                </a:cubicBezTo>
                <a:cubicBezTo>
                  <a:pt x="3724751" y="3762874"/>
                  <a:pt x="3703092" y="3761149"/>
                  <a:pt x="3744685" y="3802743"/>
                </a:cubicBezTo>
                <a:cubicBezTo>
                  <a:pt x="3771350" y="3829409"/>
                  <a:pt x="3824666" y="3862175"/>
                  <a:pt x="3860800" y="3875315"/>
                </a:cubicBezTo>
                <a:cubicBezTo>
                  <a:pt x="3923528" y="3898125"/>
                  <a:pt x="3976982" y="3901156"/>
                  <a:pt x="4034971" y="3933372"/>
                </a:cubicBezTo>
                <a:cubicBezTo>
                  <a:pt x="4056117" y="3945120"/>
                  <a:pt x="4072025" y="3964913"/>
                  <a:pt x="4093028" y="3976915"/>
                </a:cubicBezTo>
                <a:cubicBezTo>
                  <a:pt x="4106312" y="3984506"/>
                  <a:pt x="4122509" y="3985402"/>
                  <a:pt x="4136571" y="3991429"/>
                </a:cubicBezTo>
                <a:cubicBezTo>
                  <a:pt x="4156458" y="3999952"/>
                  <a:pt x="4176280" y="4008990"/>
                  <a:pt x="4194628" y="4020457"/>
                </a:cubicBezTo>
                <a:cubicBezTo>
                  <a:pt x="4253798" y="4057438"/>
                  <a:pt x="4312979" y="4094706"/>
                  <a:pt x="4368800" y="4136572"/>
                </a:cubicBezTo>
                <a:cubicBezTo>
                  <a:pt x="4407505" y="4165600"/>
                  <a:pt x="4444217" y="4197495"/>
                  <a:pt x="4484914" y="4223657"/>
                </a:cubicBezTo>
                <a:cubicBezTo>
                  <a:pt x="4512215" y="4241207"/>
                  <a:pt x="4543966" y="4250847"/>
                  <a:pt x="4572000" y="4267200"/>
                </a:cubicBezTo>
                <a:cubicBezTo>
                  <a:pt x="4641453" y="4307714"/>
                  <a:pt x="4670388" y="4334299"/>
                  <a:pt x="4731657" y="4383315"/>
                </a:cubicBezTo>
                <a:cubicBezTo>
                  <a:pt x="4754652" y="4429305"/>
                  <a:pt x="4766544" y="4461745"/>
                  <a:pt x="4804228" y="4499429"/>
                </a:cubicBezTo>
                <a:cubicBezTo>
                  <a:pt x="4821333" y="4516534"/>
                  <a:pt x="4844386" y="4526700"/>
                  <a:pt x="4862285" y="4542972"/>
                </a:cubicBezTo>
                <a:cubicBezTo>
                  <a:pt x="4895807" y="4573447"/>
                  <a:pt x="4991595" y="4687785"/>
                  <a:pt x="5050971" y="4702629"/>
                </a:cubicBezTo>
                <a:lnTo>
                  <a:pt x="5109028" y="4717143"/>
                </a:lnTo>
                <a:cubicBezTo>
                  <a:pt x="5171923" y="4712305"/>
                  <a:pt x="5241293" y="4730840"/>
                  <a:pt x="5297714" y="4702629"/>
                </a:cubicBezTo>
                <a:cubicBezTo>
                  <a:pt x="5324036" y="4689468"/>
                  <a:pt x="5312228" y="4644972"/>
                  <a:pt x="5312228" y="4615543"/>
                </a:cubicBezTo>
                <a:cubicBezTo>
                  <a:pt x="5312228" y="4397775"/>
                  <a:pt x="5304411" y="4180065"/>
                  <a:pt x="5297714" y="3962400"/>
                </a:cubicBezTo>
                <a:cubicBezTo>
                  <a:pt x="5290872" y="3740028"/>
                  <a:pt x="5289441" y="3717907"/>
                  <a:pt x="5268685" y="3541486"/>
                </a:cubicBezTo>
                <a:cubicBezTo>
                  <a:pt x="5264127" y="3502747"/>
                  <a:pt x="5261821" y="3463620"/>
                  <a:pt x="5254171" y="3425372"/>
                </a:cubicBezTo>
                <a:cubicBezTo>
                  <a:pt x="5238763" y="3348330"/>
                  <a:pt x="5217144" y="3310292"/>
                  <a:pt x="5196114" y="3236686"/>
                </a:cubicBezTo>
                <a:cubicBezTo>
                  <a:pt x="5168133" y="3138752"/>
                  <a:pt x="5165689" y="3086278"/>
                  <a:pt x="5123542" y="2989943"/>
                </a:cubicBezTo>
                <a:cubicBezTo>
                  <a:pt x="5107908" y="2954207"/>
                  <a:pt x="5084837" y="2922210"/>
                  <a:pt x="5065485" y="2888343"/>
                </a:cubicBezTo>
                <a:cubicBezTo>
                  <a:pt x="5014300" y="2683598"/>
                  <a:pt x="5066948" y="2858512"/>
                  <a:pt x="4978400" y="2656115"/>
                </a:cubicBezTo>
                <a:cubicBezTo>
                  <a:pt x="4912901" y="2506402"/>
                  <a:pt x="4961635" y="2579493"/>
                  <a:pt x="4891314" y="2452915"/>
                </a:cubicBezTo>
                <a:cubicBezTo>
                  <a:pt x="4858672" y="2394160"/>
                  <a:pt x="4810969" y="2342507"/>
                  <a:pt x="4789714" y="2278743"/>
                </a:cubicBezTo>
                <a:cubicBezTo>
                  <a:pt x="4780038" y="2249714"/>
                  <a:pt x="4770977" y="2220473"/>
                  <a:pt x="4760685" y="2191657"/>
                </a:cubicBezTo>
                <a:cubicBezTo>
                  <a:pt x="4746782" y="2152729"/>
                  <a:pt x="4729472" y="2114998"/>
                  <a:pt x="4717142" y="2075543"/>
                </a:cubicBezTo>
                <a:cubicBezTo>
                  <a:pt x="4705242" y="2037463"/>
                  <a:pt x="4698792" y="1997869"/>
                  <a:pt x="4688114" y="1959429"/>
                </a:cubicBezTo>
                <a:cubicBezTo>
                  <a:pt x="4674595" y="1910760"/>
                  <a:pt x="4659085" y="1862667"/>
                  <a:pt x="4644571" y="1814286"/>
                </a:cubicBezTo>
                <a:cubicBezTo>
                  <a:pt x="4617079" y="1621839"/>
                  <a:pt x="4633595" y="1758326"/>
                  <a:pt x="4615542" y="1451429"/>
                </a:cubicBezTo>
                <a:cubicBezTo>
                  <a:pt x="4610987" y="1374002"/>
                  <a:pt x="4605866" y="1296610"/>
                  <a:pt x="4601028" y="1219200"/>
                </a:cubicBezTo>
                <a:cubicBezTo>
                  <a:pt x="4605866" y="909562"/>
                  <a:pt x="4602826" y="599701"/>
                  <a:pt x="4615542" y="290286"/>
                </a:cubicBezTo>
                <a:cubicBezTo>
                  <a:pt x="4617374" y="245718"/>
                  <a:pt x="4634541" y="203120"/>
                  <a:pt x="4644571" y="159657"/>
                </a:cubicBezTo>
                <a:cubicBezTo>
                  <a:pt x="4649056" y="140220"/>
                  <a:pt x="4651227" y="119935"/>
                  <a:pt x="4659085" y="101600"/>
                </a:cubicBezTo>
                <a:cubicBezTo>
                  <a:pt x="4665957" y="85566"/>
                  <a:pt x="4675779" y="70392"/>
                  <a:pt x="4688114" y="58057"/>
                </a:cubicBezTo>
                <a:cubicBezTo>
                  <a:pt x="4713559" y="32613"/>
                  <a:pt x="4742146" y="23959"/>
                  <a:pt x="4775200" y="14515"/>
                </a:cubicBezTo>
                <a:cubicBezTo>
                  <a:pt x="4794380" y="9035"/>
                  <a:pt x="4813905" y="4838"/>
                  <a:pt x="4833257" y="0"/>
                </a:cubicBezTo>
                <a:cubicBezTo>
                  <a:pt x="4891314" y="14514"/>
                  <a:pt x="4952092" y="20757"/>
                  <a:pt x="5007428" y="43543"/>
                </a:cubicBezTo>
                <a:cubicBezTo>
                  <a:pt x="5036074" y="55338"/>
                  <a:pt x="5054621" y="83835"/>
                  <a:pt x="5080000" y="101600"/>
                </a:cubicBezTo>
                <a:cubicBezTo>
                  <a:pt x="5200228" y="185759"/>
                  <a:pt x="5110754" y="103326"/>
                  <a:pt x="5196114" y="188686"/>
                </a:cubicBezTo>
                <a:cubicBezTo>
                  <a:pt x="5205790" y="208038"/>
                  <a:pt x="5218300" y="226217"/>
                  <a:pt x="5225142" y="246743"/>
                </a:cubicBezTo>
                <a:cubicBezTo>
                  <a:pt x="5249126" y="318694"/>
                  <a:pt x="5252156" y="506800"/>
                  <a:pt x="5254171" y="537029"/>
                </a:cubicBezTo>
                <a:cubicBezTo>
                  <a:pt x="5259009" y="774096"/>
                  <a:pt x="5259572" y="1011288"/>
                  <a:pt x="5268685" y="1248229"/>
                </a:cubicBezTo>
                <a:cubicBezTo>
                  <a:pt x="5269717" y="1275066"/>
                  <a:pt x="5326730" y="1378837"/>
                  <a:pt x="5326742" y="1378857"/>
                </a:cubicBezTo>
                <a:cubicBezTo>
                  <a:pt x="5405457" y="1513797"/>
                  <a:pt x="5350281" y="1429920"/>
                  <a:pt x="5428342" y="1494972"/>
                </a:cubicBezTo>
                <a:cubicBezTo>
                  <a:pt x="5444111" y="1508113"/>
                  <a:pt x="5455182" y="1526584"/>
                  <a:pt x="5471885" y="1538515"/>
                </a:cubicBezTo>
                <a:cubicBezTo>
                  <a:pt x="5489491" y="1551091"/>
                  <a:pt x="5510170" y="1558756"/>
                  <a:pt x="5529942" y="1567543"/>
                </a:cubicBezTo>
                <a:cubicBezTo>
                  <a:pt x="5577578" y="1588715"/>
                  <a:pt x="5616601" y="1598119"/>
                  <a:pt x="5660571" y="1625600"/>
                </a:cubicBezTo>
                <a:cubicBezTo>
                  <a:pt x="5681084" y="1638421"/>
                  <a:pt x="5698500" y="1655725"/>
                  <a:pt x="5718628" y="1669143"/>
                </a:cubicBezTo>
                <a:cubicBezTo>
                  <a:pt x="5746244" y="1687554"/>
                  <a:pt x="5814677" y="1727883"/>
                  <a:pt x="5849257" y="1741715"/>
                </a:cubicBezTo>
                <a:cubicBezTo>
                  <a:pt x="5877667" y="1753079"/>
                  <a:pt x="5907314" y="1761067"/>
                  <a:pt x="5936342" y="1770743"/>
                </a:cubicBezTo>
                <a:cubicBezTo>
                  <a:pt x="6139542" y="1765905"/>
                  <a:pt x="6343558" y="1775055"/>
                  <a:pt x="6545942" y="1756229"/>
                </a:cubicBezTo>
                <a:cubicBezTo>
                  <a:pt x="6561176" y="1754812"/>
                  <a:pt x="6549639" y="1723504"/>
                  <a:pt x="6560457" y="1712686"/>
                </a:cubicBezTo>
                <a:cubicBezTo>
                  <a:pt x="6571275" y="1701868"/>
                  <a:pt x="6588947" y="1700909"/>
                  <a:pt x="6604000" y="1698172"/>
                </a:cubicBezTo>
                <a:cubicBezTo>
                  <a:pt x="6658541" y="1688255"/>
                  <a:pt x="6723884" y="1689500"/>
                  <a:pt x="6778171" y="1669143"/>
                </a:cubicBezTo>
                <a:cubicBezTo>
                  <a:pt x="6820264" y="1653358"/>
                  <a:pt x="6843675" y="1635150"/>
                  <a:pt x="6879771" y="1611086"/>
                </a:cubicBezTo>
                <a:cubicBezTo>
                  <a:pt x="6951845" y="1502976"/>
                  <a:pt x="6859213" y="1635756"/>
                  <a:pt x="6952342" y="1524000"/>
                </a:cubicBezTo>
                <a:cubicBezTo>
                  <a:pt x="7062858" y="1391380"/>
                  <a:pt x="6865008" y="1596820"/>
                  <a:pt x="7039428" y="1422400"/>
                </a:cubicBezTo>
                <a:cubicBezTo>
                  <a:pt x="7044266" y="1407886"/>
                  <a:pt x="7050941" y="1393859"/>
                  <a:pt x="7053942" y="1378857"/>
                </a:cubicBezTo>
                <a:cubicBezTo>
                  <a:pt x="7078721" y="1254966"/>
                  <a:pt x="7023528" y="1351025"/>
                  <a:pt x="7068457" y="1345271"/>
                </a:cubicBezTo>
              </a:path>
            </a:pathLst>
          </a:custGeom>
          <a:ln w="444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357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0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120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120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0.0148 L -0.36198 0.2769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131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0.0148 L -0.48021 0.0462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00" y="16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111 L -0.11407 0.0635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2"/>
          <p:cNvSpPr>
            <a:spLocks noChangeShapeType="1"/>
          </p:cNvSpPr>
          <p:nvPr/>
        </p:nvSpPr>
        <p:spPr bwMode="auto">
          <a:xfrm>
            <a:off x="4006851" y="1809752"/>
            <a:ext cx="0" cy="38885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 sz="1350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079875" y="1860948"/>
            <a:ext cx="30008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sz="900" b="1">
                <a:latin typeface="Calibri" panose="020F0502020204030204" pitchFamily="34" charset="0"/>
                <a:ea typeface="ＭＳ Ｐゴシック" panose="020B0600070205080204" pitchFamily="34" charset="-128"/>
              </a:rPr>
              <a:t>30</a:t>
            </a:r>
          </a:p>
          <a:p>
            <a:pPr eaLnBrk="1" hangingPunct="1"/>
            <a:r>
              <a:rPr lang="sv-SE" sz="900" b="1">
                <a:latin typeface="Calibri" panose="020F0502020204030204" pitchFamily="34" charset="0"/>
                <a:ea typeface="ＭＳ Ｐゴシック" panose="020B0600070205080204" pitchFamily="34" charset="-128"/>
              </a:rPr>
              <a:t>29</a:t>
            </a:r>
          </a:p>
          <a:p>
            <a:pPr eaLnBrk="1" hangingPunct="1"/>
            <a:r>
              <a:rPr lang="sv-SE" sz="900" b="1">
                <a:latin typeface="Calibri" panose="020F0502020204030204" pitchFamily="34" charset="0"/>
                <a:ea typeface="ＭＳ Ｐゴシック" panose="020B0600070205080204" pitchFamily="34" charset="-128"/>
              </a:rPr>
              <a:t>28</a:t>
            </a:r>
          </a:p>
          <a:p>
            <a:pPr eaLnBrk="1" hangingPunct="1"/>
            <a:r>
              <a:rPr lang="sv-SE" sz="900" b="1">
                <a:latin typeface="Calibri" panose="020F0502020204030204" pitchFamily="34" charset="0"/>
                <a:ea typeface="ＭＳ Ｐゴシック" panose="020B0600070205080204" pitchFamily="34" charset="-128"/>
              </a:rPr>
              <a:t>27</a:t>
            </a:r>
          </a:p>
          <a:p>
            <a:pPr eaLnBrk="1" hangingPunct="1"/>
            <a:r>
              <a:rPr lang="sv-SE" sz="900" b="1">
                <a:latin typeface="Calibri" panose="020F0502020204030204" pitchFamily="34" charset="0"/>
                <a:ea typeface="ＭＳ Ｐゴシック" panose="020B0600070205080204" pitchFamily="34" charset="-128"/>
              </a:rPr>
              <a:t>26</a:t>
            </a:r>
          </a:p>
          <a:p>
            <a:pPr eaLnBrk="1" hangingPunct="1"/>
            <a:r>
              <a:rPr lang="sv-SE" sz="900" b="1">
                <a:latin typeface="Calibri" panose="020F0502020204030204" pitchFamily="34" charset="0"/>
                <a:ea typeface="ＭＳ Ｐゴシック" panose="020B0600070205080204" pitchFamily="34" charset="-128"/>
              </a:rPr>
              <a:t>25</a:t>
            </a:r>
          </a:p>
          <a:p>
            <a:pPr eaLnBrk="1" hangingPunct="1"/>
            <a:r>
              <a:rPr lang="sv-SE" sz="900" b="1">
                <a:latin typeface="Calibri" panose="020F0502020204030204" pitchFamily="34" charset="0"/>
                <a:ea typeface="ＭＳ Ｐゴシック" panose="020B0600070205080204" pitchFamily="34" charset="-128"/>
              </a:rPr>
              <a:t>24</a:t>
            </a:r>
          </a:p>
          <a:p>
            <a:pPr eaLnBrk="1" hangingPunct="1"/>
            <a:r>
              <a:rPr lang="sv-SE" sz="900" b="1">
                <a:latin typeface="Calibri" panose="020F0502020204030204" pitchFamily="34" charset="0"/>
                <a:ea typeface="ＭＳ Ｐゴシック" panose="020B0600070205080204" pitchFamily="34" charset="-128"/>
              </a:rPr>
              <a:t>23</a:t>
            </a:r>
          </a:p>
          <a:p>
            <a:pPr eaLnBrk="1" hangingPunct="1"/>
            <a:r>
              <a:rPr lang="sv-SE" sz="900" b="1">
                <a:latin typeface="Calibri" panose="020F0502020204030204" pitchFamily="34" charset="0"/>
                <a:ea typeface="ＭＳ Ｐゴシック" panose="020B0600070205080204" pitchFamily="34" charset="-128"/>
              </a:rPr>
              <a:t>21</a:t>
            </a:r>
          </a:p>
          <a:p>
            <a:pPr eaLnBrk="1" hangingPunct="1"/>
            <a:r>
              <a:rPr lang="sv-SE" sz="900" b="1">
                <a:latin typeface="Calibri" panose="020F0502020204030204" pitchFamily="34" charset="0"/>
                <a:ea typeface="ＭＳ Ｐゴシック" panose="020B0600070205080204" pitchFamily="34" charset="-128"/>
              </a:rPr>
              <a:t>20</a:t>
            </a:r>
          </a:p>
          <a:p>
            <a:pPr eaLnBrk="1" hangingPunct="1"/>
            <a:r>
              <a:rPr lang="sv-SE" sz="900" b="1">
                <a:latin typeface="Calibri" panose="020F0502020204030204" pitchFamily="34" charset="0"/>
                <a:ea typeface="ＭＳ Ｐゴシック" panose="020B0600070205080204" pitchFamily="34" charset="-128"/>
              </a:rPr>
              <a:t>19</a:t>
            </a:r>
          </a:p>
          <a:p>
            <a:pPr eaLnBrk="1" hangingPunct="1"/>
            <a:r>
              <a:rPr lang="sv-SE" sz="900" b="1">
                <a:latin typeface="Calibri" panose="020F0502020204030204" pitchFamily="34" charset="0"/>
                <a:ea typeface="ＭＳ Ｐゴシック" panose="020B0600070205080204" pitchFamily="34" charset="-128"/>
              </a:rPr>
              <a:t>18</a:t>
            </a:r>
          </a:p>
          <a:p>
            <a:pPr eaLnBrk="1" hangingPunct="1"/>
            <a:r>
              <a:rPr lang="sv-SE" sz="900" b="1">
                <a:latin typeface="Calibri" panose="020F0502020204030204" pitchFamily="34" charset="0"/>
                <a:ea typeface="ＭＳ Ｐゴシック" panose="020B0600070205080204" pitchFamily="34" charset="-128"/>
              </a:rPr>
              <a:t>17</a:t>
            </a:r>
          </a:p>
          <a:p>
            <a:pPr eaLnBrk="1" hangingPunct="1"/>
            <a:r>
              <a:rPr lang="sv-SE" sz="900" b="1">
                <a:latin typeface="Calibri" panose="020F0502020204030204" pitchFamily="34" charset="0"/>
                <a:ea typeface="ＭＳ Ｐゴシック" panose="020B0600070205080204" pitchFamily="34" charset="-128"/>
              </a:rPr>
              <a:t>16</a:t>
            </a:r>
          </a:p>
          <a:p>
            <a:pPr eaLnBrk="1" hangingPunct="1"/>
            <a:r>
              <a:rPr lang="sv-SE" sz="900" b="1">
                <a:latin typeface="Calibri" panose="020F0502020204030204" pitchFamily="34" charset="0"/>
                <a:ea typeface="ＭＳ Ｐゴシック" panose="020B0600070205080204" pitchFamily="34" charset="-128"/>
              </a:rPr>
              <a:t>15</a:t>
            </a:r>
          </a:p>
          <a:p>
            <a:pPr eaLnBrk="1" hangingPunct="1"/>
            <a:r>
              <a:rPr lang="sv-SE" sz="900" b="1">
                <a:latin typeface="Calibri" panose="020F0502020204030204" pitchFamily="34" charset="0"/>
                <a:ea typeface="ＭＳ Ｐゴシック" panose="020B0600070205080204" pitchFamily="34" charset="-128"/>
              </a:rPr>
              <a:t>14</a:t>
            </a:r>
          </a:p>
          <a:p>
            <a:pPr eaLnBrk="1" hangingPunct="1"/>
            <a:r>
              <a:rPr lang="sv-SE" sz="900" b="1">
                <a:latin typeface="Calibri" panose="020F0502020204030204" pitchFamily="34" charset="0"/>
                <a:ea typeface="ＭＳ Ｐゴシック" panose="020B0600070205080204" pitchFamily="34" charset="-128"/>
              </a:rPr>
              <a:t>13</a:t>
            </a:r>
          </a:p>
          <a:p>
            <a:pPr eaLnBrk="1" hangingPunct="1"/>
            <a:r>
              <a:rPr lang="sv-SE" sz="900" b="1">
                <a:latin typeface="Calibri" panose="020F0502020204030204" pitchFamily="34" charset="0"/>
                <a:ea typeface="ＭＳ Ｐゴシック" panose="020B0600070205080204" pitchFamily="34" charset="-128"/>
              </a:rPr>
              <a:t>12</a:t>
            </a:r>
          </a:p>
          <a:p>
            <a:pPr eaLnBrk="1" hangingPunct="1"/>
            <a:r>
              <a:rPr lang="sv-SE" sz="900" b="1">
                <a:latin typeface="Calibri" panose="020F0502020204030204" pitchFamily="34" charset="0"/>
                <a:ea typeface="ＭＳ Ｐゴシック" panose="020B0600070205080204" pitchFamily="34" charset="-128"/>
              </a:rPr>
              <a:t>11</a:t>
            </a:r>
          </a:p>
          <a:p>
            <a:pPr eaLnBrk="1" hangingPunct="1"/>
            <a:r>
              <a:rPr lang="sv-SE" sz="900" b="1">
                <a:latin typeface="Calibri" panose="020F0502020204030204" pitchFamily="34" charset="0"/>
                <a:ea typeface="ＭＳ Ｐゴシック" panose="020B0600070205080204" pitchFamily="34" charset="-128"/>
              </a:rPr>
              <a:t>10</a:t>
            </a:r>
          </a:p>
          <a:p>
            <a:pPr eaLnBrk="1" hangingPunct="1"/>
            <a:r>
              <a:rPr lang="sv-SE" sz="900" b="1">
                <a:latin typeface="Calibri" panose="020F0502020204030204" pitchFamily="34" charset="0"/>
                <a:ea typeface="ＭＳ Ｐゴシック" panose="020B0600070205080204" pitchFamily="34" charset="-128"/>
              </a:rPr>
              <a:t> 9</a:t>
            </a:r>
          </a:p>
          <a:p>
            <a:pPr eaLnBrk="1" hangingPunct="1"/>
            <a:r>
              <a:rPr lang="sv-SE" sz="900" b="1">
                <a:latin typeface="Calibri" panose="020F0502020204030204" pitchFamily="34" charset="0"/>
                <a:ea typeface="ＭＳ Ｐゴシック" panose="020B0600070205080204" pitchFamily="34" charset="-128"/>
              </a:rPr>
              <a:t> 8</a:t>
            </a:r>
          </a:p>
          <a:p>
            <a:pPr eaLnBrk="1" hangingPunct="1"/>
            <a:r>
              <a:rPr lang="sv-SE" sz="900" b="1">
                <a:latin typeface="Calibri" panose="020F0502020204030204" pitchFamily="34" charset="0"/>
                <a:ea typeface="ＭＳ Ｐゴシック" panose="020B0600070205080204" pitchFamily="34" charset="-128"/>
              </a:rPr>
              <a:t> 7</a:t>
            </a:r>
          </a:p>
          <a:p>
            <a:pPr eaLnBrk="1" hangingPunct="1"/>
            <a:r>
              <a:rPr lang="sv-SE" sz="900" b="1">
                <a:latin typeface="Calibri" panose="020F0502020204030204" pitchFamily="34" charset="0"/>
                <a:ea typeface="ＭＳ Ｐゴシック" panose="020B0600070205080204" pitchFamily="34" charset="-128"/>
              </a:rPr>
              <a:t> 6</a:t>
            </a:r>
          </a:p>
          <a:p>
            <a:pPr eaLnBrk="1" hangingPunct="1"/>
            <a:r>
              <a:rPr lang="sv-SE" sz="900" b="1">
                <a:latin typeface="Calibri" panose="020F0502020204030204" pitchFamily="34" charset="0"/>
                <a:ea typeface="ＭＳ Ｐゴシック" panose="020B0600070205080204" pitchFamily="34" charset="-128"/>
              </a:rPr>
              <a:t> 5</a:t>
            </a:r>
          </a:p>
          <a:p>
            <a:pPr eaLnBrk="1" hangingPunct="1"/>
            <a:r>
              <a:rPr lang="sv-SE" sz="900" b="1">
                <a:latin typeface="Calibri" panose="020F0502020204030204" pitchFamily="34" charset="0"/>
                <a:ea typeface="ＭＳ Ｐゴシック" panose="020B0600070205080204" pitchFamily="34" charset="-128"/>
              </a:rPr>
              <a:t> 4</a:t>
            </a:r>
          </a:p>
          <a:p>
            <a:pPr eaLnBrk="1" hangingPunct="1"/>
            <a:r>
              <a:rPr lang="sv-SE" sz="900" b="1">
                <a:latin typeface="Calibri" panose="020F0502020204030204" pitchFamily="34" charset="0"/>
                <a:ea typeface="ＭＳ Ｐゴシック" panose="020B0600070205080204" pitchFamily="34" charset="-128"/>
              </a:rPr>
              <a:t> 3</a:t>
            </a:r>
          </a:p>
          <a:p>
            <a:pPr eaLnBrk="1" hangingPunct="1"/>
            <a:r>
              <a:rPr lang="sv-SE" sz="900" b="1">
                <a:latin typeface="Calibri" panose="020F0502020204030204" pitchFamily="34" charset="0"/>
                <a:ea typeface="ＭＳ Ｐゴシック" panose="020B0600070205080204" pitchFamily="34" charset="-128"/>
              </a:rPr>
              <a:t> 2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719513" y="1593057"/>
            <a:ext cx="48763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sz="1050" b="1">
                <a:latin typeface="Calibri" panose="020F0502020204030204" pitchFamily="34" charset="0"/>
                <a:ea typeface="ＭＳ Ｐゴシック" panose="020B0600070205080204" pitchFamily="34" charset="-128"/>
              </a:rPr>
              <a:t>Ålder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511675" y="5212557"/>
            <a:ext cx="3600451" cy="485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sz="1350" b="1">
                <a:latin typeface="Calibri" panose="020F0502020204030204" pitchFamily="34" charset="0"/>
                <a:ea typeface="ＭＳ Ｐゴシック" panose="020B0600070205080204" pitchFamily="34" charset="-128"/>
              </a:rPr>
              <a:t>förskola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4511675" y="5050632"/>
            <a:ext cx="3600451" cy="161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sz="900" b="1">
                <a:latin typeface="Calibri" panose="020F0502020204030204" pitchFamily="34" charset="0"/>
                <a:ea typeface="ＭＳ Ｐゴシック" panose="020B0600070205080204" pitchFamily="34" charset="-128"/>
              </a:rPr>
              <a:t>förskoleklass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4511675" y="3807620"/>
            <a:ext cx="3600451" cy="1243013"/>
          </a:xfrm>
          <a:prstGeom prst="rect">
            <a:avLst/>
          </a:prstGeom>
          <a:solidFill>
            <a:srgbClr val="E7B7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sz="1350" b="1">
                <a:latin typeface="Calibri" panose="020F0502020204030204" pitchFamily="34" charset="0"/>
                <a:ea typeface="ＭＳ Ｐゴシック" panose="020B0600070205080204" pitchFamily="34" charset="-128"/>
              </a:rPr>
              <a:t>grundskola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4511675" y="3430192"/>
            <a:ext cx="3600451" cy="377428"/>
          </a:xfrm>
          <a:prstGeom prst="rect">
            <a:avLst/>
          </a:prstGeom>
          <a:solidFill>
            <a:srgbClr val="D9C5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sz="1350" b="1">
                <a:latin typeface="Calibri" panose="020F0502020204030204" pitchFamily="34" charset="0"/>
                <a:ea typeface="ＭＳ Ｐゴシック" panose="020B0600070205080204" pitchFamily="34" charset="-128"/>
              </a:rPr>
              <a:t>gymnasieskola</a:t>
            </a: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4511675" y="2997996"/>
            <a:ext cx="3600451" cy="432197"/>
          </a:xfrm>
          <a:prstGeom prst="rect">
            <a:avLst/>
          </a:prstGeom>
          <a:solidFill>
            <a:srgbClr val="B7A5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sz="1350" b="1">
                <a:latin typeface="Calibri" panose="020F0502020204030204" pitchFamily="34" charset="0"/>
                <a:ea typeface="ＭＳ Ｐゴシック" panose="020B0600070205080204" pitchFamily="34" charset="-128"/>
              </a:rPr>
              <a:t>grundnivå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4511675" y="2188370"/>
            <a:ext cx="3600451" cy="485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sz="1350" b="1">
                <a:latin typeface="Calibri" panose="020F0502020204030204" pitchFamily="34" charset="0"/>
                <a:ea typeface="ＭＳ Ｐゴシック" panose="020B0600070205080204" pitchFamily="34" charset="-128"/>
              </a:rPr>
              <a:t>forskarnivå</a:t>
            </a: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4511675" y="2674144"/>
            <a:ext cx="3600451" cy="323850"/>
          </a:xfrm>
          <a:prstGeom prst="rect">
            <a:avLst/>
          </a:prstGeom>
          <a:solidFill>
            <a:srgbClr val="AAF4F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sz="1350" b="1">
                <a:latin typeface="Calibri" panose="020F0502020204030204" pitchFamily="34" charset="0"/>
                <a:ea typeface="ＭＳ Ｐゴシック" panose="020B0600070205080204" pitchFamily="34" charset="-128"/>
              </a:rPr>
              <a:t>avancerad nivå</a:t>
            </a: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 flipV="1">
            <a:off x="6311900" y="1809750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 sz="1350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4583113" y="1107282"/>
            <a:ext cx="320581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ＭＳ Ｐゴシック"/>
                <a:cs typeface="ＭＳ Ｐゴシック"/>
              </a:rPr>
              <a:t>DET LIVSLÅNGA</a:t>
            </a:r>
            <a:r>
              <a:rPr lang="sv-SE" sz="2100" dirty="0">
                <a:solidFill>
                  <a:schemeClr val="bg2"/>
                </a:solidFill>
                <a:latin typeface="Calibri" pitchFamily="34" charset="0"/>
                <a:ea typeface="ＭＳ Ｐゴシック"/>
                <a:cs typeface="ＭＳ Ｐゴシック"/>
              </a:rPr>
              <a:t> </a:t>
            </a:r>
            <a:r>
              <a:rPr lang="sv-SE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ＭＳ Ｐゴシック"/>
                <a:cs typeface="ＭＳ Ｐゴシック"/>
              </a:rPr>
              <a:t>LÄRANDET</a:t>
            </a:r>
            <a:endParaRPr lang="sv-SE" sz="2100" dirty="0">
              <a:solidFill>
                <a:schemeClr val="bg2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8183566" y="5536407"/>
            <a:ext cx="49244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sz="9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  2016</a:t>
            </a: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8307390" y="5066111"/>
            <a:ext cx="41549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sz="9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2020</a:t>
            </a: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8235951" y="3823098"/>
            <a:ext cx="41549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sz="9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2029</a:t>
            </a: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8235951" y="3337323"/>
            <a:ext cx="41549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sz="9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2023</a:t>
            </a: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8255002" y="2995613"/>
            <a:ext cx="41549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sz="9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2028</a:t>
            </a:r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8235951" y="2581276"/>
            <a:ext cx="41549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sz="9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2036</a:t>
            </a:r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8255002" y="2077642"/>
            <a:ext cx="41549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sz="9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2041</a:t>
            </a:r>
          </a:p>
        </p:txBody>
      </p:sp>
    </p:spTree>
    <p:extLst>
      <p:ext uri="{BB962C8B-B14F-4D97-AF65-F5344CB8AC3E}">
        <p14:creationId xmlns:p14="http://schemas.microsoft.com/office/powerpoint/2010/main" val="382655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6" grpId="0" animBg="1"/>
      <p:bldP spid="25607" grpId="0" animBg="1"/>
      <p:bldP spid="25608" grpId="0" animBg="1"/>
      <p:bldP spid="25609" grpId="0" animBg="1"/>
      <p:bldP spid="25610" grpId="0" animBg="1"/>
      <p:bldP spid="25611" grpId="0" animBg="1"/>
      <p:bldP spid="25612" grpId="0" animBg="1"/>
      <p:bldP spid="256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(UT)BILDA så att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sz="2700" dirty="0"/>
              <a:t>	</a:t>
            </a:r>
          </a:p>
          <a:p>
            <a:pPr marL="0" indent="0">
              <a:buNone/>
            </a:pPr>
            <a:r>
              <a:rPr lang="sv-SE" sz="2700" i="1" dirty="0"/>
              <a:t>Barnen/Ungdomarna </a:t>
            </a:r>
          </a:p>
          <a:p>
            <a:pPr marL="0" indent="0">
              <a:buNone/>
            </a:pPr>
            <a:r>
              <a:rPr lang="sv-SE" sz="2700" i="1" dirty="0"/>
              <a:t>	KLARAR SIG I VÄRLDEN</a:t>
            </a:r>
          </a:p>
          <a:p>
            <a:pPr marL="0" indent="0">
              <a:buNone/>
            </a:pPr>
            <a:endParaRPr lang="sv-SE" sz="2700" dirty="0"/>
          </a:p>
          <a:p>
            <a:pPr marL="0" indent="0">
              <a:buNone/>
            </a:pPr>
            <a:r>
              <a:rPr lang="sv-SE" sz="2700" dirty="0"/>
              <a:t>och att de med sin kunskap medverkar till att</a:t>
            </a:r>
          </a:p>
          <a:p>
            <a:pPr marL="0" indent="0">
              <a:buNone/>
            </a:pPr>
            <a:r>
              <a:rPr lang="sv-SE" sz="2700" dirty="0"/>
              <a:t>	</a:t>
            </a:r>
            <a:r>
              <a:rPr lang="sv-SE" sz="2700" i="1" dirty="0"/>
              <a:t>	VÄRLDEN KLARAR SIG</a:t>
            </a:r>
          </a:p>
          <a:p>
            <a:pPr marL="0" indent="0">
              <a:buNone/>
            </a:pPr>
            <a:endParaRPr lang="sv-SE" sz="2700" i="1" dirty="0"/>
          </a:p>
          <a:p>
            <a:pPr marL="0" indent="0">
              <a:buNone/>
            </a:pPr>
            <a:r>
              <a:rPr lang="sv-SE" sz="1867" i="1" dirty="0"/>
              <a:t>Peter Kemp</a:t>
            </a:r>
          </a:p>
        </p:txBody>
      </p:sp>
    </p:spTree>
    <p:extLst>
      <p:ext uri="{BB962C8B-B14F-4D97-AF65-F5344CB8AC3E}">
        <p14:creationId xmlns:p14="http://schemas.microsoft.com/office/powerpoint/2010/main" val="3557293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6896" y="654341"/>
            <a:ext cx="10726376" cy="133384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sz="3600" dirty="0"/>
            </a:br>
            <a:r>
              <a:rPr lang="en-US" sz="3600" dirty="0"/>
              <a:t>Linking leadership to learning: </a:t>
            </a:r>
            <a:br>
              <a:rPr lang="en-US" sz="3600" dirty="0"/>
            </a:br>
            <a:r>
              <a:rPr lang="en-US" sz="3600" dirty="0"/>
              <a:t>state, district and local effects </a:t>
            </a:r>
            <a:br>
              <a:rPr lang="en-US" sz="2700" dirty="0"/>
            </a:br>
            <a:r>
              <a:rPr lang="en-US" sz="1800" dirty="0"/>
              <a:t>Karen Seashore Louis et al</a:t>
            </a:r>
            <a:br>
              <a:rPr lang="en-US" sz="2700" dirty="0"/>
            </a:br>
            <a:endParaRPr lang="sv-SE" sz="2700" dirty="0"/>
          </a:p>
        </p:txBody>
      </p:sp>
      <p:pic>
        <p:nvPicPr>
          <p:cNvPr id="2050" name="Picture 2" descr="http://nordstep.net/index.php/nstep/article/viewFile/30321/html_28/18243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1584" y="2060848"/>
            <a:ext cx="720080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217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F586DF-E6C3-4A85-B7D0-A363283CB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015" y="620785"/>
            <a:ext cx="10296597" cy="1266738"/>
          </a:xfrm>
        </p:spPr>
        <p:txBody>
          <a:bodyPr>
            <a:normAutofit fontScale="90000"/>
          </a:bodyPr>
          <a:lstStyle/>
          <a:p>
            <a:r>
              <a:rPr lang="sv-SE" dirty="0"/>
              <a:t>Några resultat från gränslandet mellan politik och professioner på olika arenor </a:t>
            </a:r>
            <a:r>
              <a:rPr lang="sv-SE" sz="2000" dirty="0"/>
              <a:t>(Empiriinsamling 2009-2017)</a:t>
            </a:r>
            <a:r>
              <a:rPr lang="sv-SE" dirty="0"/>
              <a:t>…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34780F5-D4AF-450F-8607-8ACB6C755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424418"/>
            <a:ext cx="8915400" cy="3548543"/>
          </a:xfrm>
        </p:spPr>
        <p:txBody>
          <a:bodyPr>
            <a:noAutofit/>
          </a:bodyPr>
          <a:lstStyle/>
          <a:p>
            <a:r>
              <a:rPr lang="sv-SE" sz="3600" dirty="0"/>
              <a:t>Ansvar &amp; Befogenheter</a:t>
            </a:r>
          </a:p>
          <a:p>
            <a:r>
              <a:rPr lang="sv-SE" sz="3600" dirty="0"/>
              <a:t>Kunskaper &amp; Kompetenser</a:t>
            </a:r>
          </a:p>
          <a:p>
            <a:r>
              <a:rPr lang="sv-SE" sz="3600" dirty="0"/>
              <a:t>Kommunikation &amp; Dialog</a:t>
            </a:r>
          </a:p>
          <a:p>
            <a:r>
              <a:rPr lang="sv-SE" sz="3600" dirty="0"/>
              <a:t>Tillit &amp; Förtroende</a:t>
            </a:r>
          </a:p>
        </p:txBody>
      </p:sp>
    </p:spTree>
    <p:extLst>
      <p:ext uri="{BB962C8B-B14F-4D97-AF65-F5344CB8AC3E}">
        <p14:creationId xmlns:p14="http://schemas.microsoft.com/office/powerpoint/2010/main" val="1168526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95402" y="612396"/>
            <a:ext cx="9601196" cy="1673603"/>
          </a:xfrm>
        </p:spPr>
        <p:txBody>
          <a:bodyPr>
            <a:normAutofit fontScale="90000"/>
          </a:bodyPr>
          <a:lstStyle/>
          <a:p>
            <a:r>
              <a:rPr lang="sv-SE" dirty="0"/>
              <a:t>Ett robust skolsystem med utvecklingskraft och stärkt likvärdighet Skolkommissionens slutbetänkande </a:t>
            </a:r>
            <a:r>
              <a:rPr lang="sv-SE" sz="2000" dirty="0"/>
              <a:t>(SOU 2017:35)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Stärkt huvudmannaskap genom statligt stöd och samverkan (kap 4)</a:t>
            </a:r>
          </a:p>
          <a:p>
            <a:r>
              <a:rPr lang="sv-SE" dirty="0"/>
              <a:t>Kompetensförsörjning till skolväsendet (kap 5)</a:t>
            </a:r>
          </a:p>
          <a:p>
            <a:r>
              <a:rPr lang="sv-SE" dirty="0"/>
              <a:t>Lärares och skolledares professionella utveckling (kap 6)</a:t>
            </a:r>
          </a:p>
          <a:p>
            <a:r>
              <a:rPr lang="sv-SE" dirty="0"/>
              <a:t>Kärnuppgifterna undervisning och skolledarskap (kap 7)</a:t>
            </a:r>
          </a:p>
          <a:p>
            <a:r>
              <a:rPr lang="sv-SE" dirty="0"/>
              <a:t>Ökat nationellt ansvar för skolans finansiering (kap 8)</a:t>
            </a:r>
          </a:p>
          <a:p>
            <a:r>
              <a:rPr lang="sv-SE" dirty="0"/>
              <a:t>En god miljö för lärande och utveckling (kap 9)</a:t>
            </a:r>
          </a:p>
          <a:p>
            <a:r>
              <a:rPr lang="sv-SE" dirty="0"/>
              <a:t>Aktivt skolval och minskad skolsegregation (kap 10)</a:t>
            </a:r>
          </a:p>
          <a:p>
            <a:r>
              <a:rPr lang="sv-SE" dirty="0"/>
              <a:t>Läroplansutveckling och utvärderingssystem (kap 11)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89523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kt">
  <a:themeElements>
    <a:clrScheme name="Organiskt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kt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kt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144</TotalTime>
  <Words>1581</Words>
  <Application>Microsoft Macintosh PowerPoint</Application>
  <PresentationFormat>Bredbild</PresentationFormat>
  <Paragraphs>239</Paragraphs>
  <Slides>30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30</vt:i4>
      </vt:variant>
    </vt:vector>
  </HeadingPairs>
  <TitlesOfParts>
    <vt:vector size="38" baseType="lpstr">
      <vt:lpstr>ＭＳ Ｐゴシック</vt:lpstr>
      <vt:lpstr>Arial</vt:lpstr>
      <vt:lpstr>Calibri</vt:lpstr>
      <vt:lpstr>Constantia</vt:lpstr>
      <vt:lpstr>Garamond</vt:lpstr>
      <vt:lpstr>Times New Roman</vt:lpstr>
      <vt:lpstr>Wingdings 2</vt:lpstr>
      <vt:lpstr>Organiskt</vt:lpstr>
      <vt:lpstr>LÄS</vt:lpstr>
      <vt:lpstr>Liten presentation…</vt:lpstr>
      <vt:lpstr>FRAMTID  UT BILDNING</vt:lpstr>
      <vt:lpstr>    Hur skapas framtiden i dina/era händer – medan livet pågår;  Skolan i livet, livet i skolan!  </vt:lpstr>
      <vt:lpstr>PowerPoint-presentation</vt:lpstr>
      <vt:lpstr>(UT)BILDA så att </vt:lpstr>
      <vt:lpstr>  Linking leadership to learning:  state, district and local effects  Karen Seashore Louis et al </vt:lpstr>
      <vt:lpstr>Några resultat från gränslandet mellan politik och professioner på olika arenor (Empiriinsamling 2009-2017)…</vt:lpstr>
      <vt:lpstr>Ett robust skolsystem med utvecklingskraft och stärkt likvärdighet Skolkommissionens slutbetänkande (SOU 2017:35)</vt:lpstr>
      <vt:lpstr>PowerPoint-presentation</vt:lpstr>
      <vt:lpstr>Med undervisningsskicklighet i centrum… (SOU 2018:17)</vt:lpstr>
      <vt:lpstr>Den felande länken(Calgren, I 2010)</vt:lpstr>
      <vt:lpstr>Skollagen</vt:lpstr>
      <vt:lpstr>Samt att det vetenskapliga förhållningssättet…</vt:lpstr>
      <vt:lpstr>ULF</vt:lpstr>
      <vt:lpstr>Lektorn ska…(SKOLFS 2011:58 § 4)</vt:lpstr>
      <vt:lpstr>Ett nuläge</vt:lpstr>
      <vt:lpstr>Professionellt lärande (Timperley, H. 2013, sid 27). </vt:lpstr>
      <vt:lpstr>Undersökande och kunskapsbildande cykel för lärare (Timperley, 2013 s 33)</vt:lpstr>
      <vt:lpstr>Några redskap för en väl fungerande organisation</vt:lpstr>
      <vt:lpstr>Pedagogiskt ledarskap</vt:lpstr>
      <vt:lpstr>Att utmana tanken – X steg</vt:lpstr>
      <vt:lpstr>Vad dom kan – dom bra lärarna! (GU 1995:13, sid 150)</vt:lpstr>
      <vt:lpstr>Vad dom kan – dom bra lärarna! (GU 1995:13, sid 151)</vt:lpstr>
      <vt:lpstr>Whas worth fighting for in your school  (Fullan and Hargreaves s 64)</vt:lpstr>
      <vt:lpstr>Förändringskompetens a la Sarv (s. 154)</vt:lpstr>
      <vt:lpstr>Genom att se verkligheten och visionen ser jag förändringsbehovet (Sarv, s 14)</vt:lpstr>
      <vt:lpstr>Genvägar – senvägar och Lärvägar (Sarv s 160-161)</vt:lpstr>
      <vt:lpstr>Referenser</vt:lpstr>
      <vt:lpstr>Referenser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Elisabet Nihlfors</dc:creator>
  <cp:lastModifiedBy>Håkan Plith</cp:lastModifiedBy>
  <cp:revision>27</cp:revision>
  <cp:lastPrinted>2018-09-16T13:36:04Z</cp:lastPrinted>
  <dcterms:created xsi:type="dcterms:W3CDTF">2018-09-16T07:56:29Z</dcterms:created>
  <dcterms:modified xsi:type="dcterms:W3CDTF">2018-09-18T15:38:51Z</dcterms:modified>
</cp:coreProperties>
</file>