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80" r:id="rId2"/>
    <p:sldMasterId id="2147483692" r:id="rId3"/>
    <p:sldMasterId id="2147483708" r:id="rId4"/>
    <p:sldMasterId id="2147483724" r:id="rId5"/>
    <p:sldMasterId id="2147483760" r:id="rId6"/>
    <p:sldMasterId id="2147483777" r:id="rId7"/>
    <p:sldMasterId id="2147483801" r:id="rId8"/>
    <p:sldMasterId id="2147483839" r:id="rId9"/>
    <p:sldMasterId id="2147483856" r:id="rId10"/>
    <p:sldMasterId id="2147483865" r:id="rId11"/>
    <p:sldMasterId id="2147483873" r:id="rId12"/>
    <p:sldMasterId id="2147483886" r:id="rId13"/>
    <p:sldMasterId id="2147483894" r:id="rId14"/>
  </p:sldMasterIdLst>
  <p:notesMasterIdLst>
    <p:notesMasterId r:id="rId48"/>
  </p:notesMasterIdLst>
  <p:handoutMasterIdLst>
    <p:handoutMasterId r:id="rId49"/>
  </p:handoutMasterIdLst>
  <p:sldIdLst>
    <p:sldId id="798" r:id="rId15"/>
    <p:sldId id="799" r:id="rId16"/>
    <p:sldId id="818" r:id="rId17"/>
    <p:sldId id="815" r:id="rId18"/>
    <p:sldId id="835" r:id="rId19"/>
    <p:sldId id="816" r:id="rId20"/>
    <p:sldId id="800" r:id="rId21"/>
    <p:sldId id="777" r:id="rId22"/>
    <p:sldId id="778" r:id="rId23"/>
    <p:sldId id="779" r:id="rId24"/>
    <p:sldId id="831" r:id="rId25"/>
    <p:sldId id="830" r:id="rId26"/>
    <p:sldId id="826" r:id="rId27"/>
    <p:sldId id="813" r:id="rId28"/>
    <p:sldId id="812" r:id="rId29"/>
    <p:sldId id="803" r:id="rId30"/>
    <p:sldId id="804" r:id="rId31"/>
    <p:sldId id="796" r:id="rId32"/>
    <p:sldId id="805" r:id="rId33"/>
    <p:sldId id="806" r:id="rId34"/>
    <p:sldId id="807" r:id="rId35"/>
    <p:sldId id="809" r:id="rId36"/>
    <p:sldId id="823" r:id="rId37"/>
    <p:sldId id="810" r:id="rId38"/>
    <p:sldId id="832" r:id="rId39"/>
    <p:sldId id="833" r:id="rId40"/>
    <p:sldId id="825" r:id="rId41"/>
    <p:sldId id="834" r:id="rId42"/>
    <p:sldId id="784" r:id="rId43"/>
    <p:sldId id="817" r:id="rId44"/>
    <p:sldId id="820" r:id="rId45"/>
    <p:sldId id="821" r:id="rId46"/>
    <p:sldId id="808" r:id="rId47"/>
  </p:sldIdLst>
  <p:sldSz cx="9144000" cy="6858000" type="screen4x3"/>
  <p:notesSz cx="6889750" cy="100187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65" autoAdjust="0"/>
    <p:restoredTop sz="86410" autoAdjust="0"/>
  </p:normalViewPr>
  <p:slideViewPr>
    <p:cSldViewPr>
      <p:cViewPr varScale="1">
        <p:scale>
          <a:sx n="76" d="100"/>
          <a:sy n="76" d="100"/>
        </p:scale>
        <p:origin x="-1483" y="-82"/>
      </p:cViewPr>
      <p:guideLst>
        <p:guide orient="horz" pos="2160"/>
        <p:guide pos="2880"/>
      </p:guideLst>
    </p:cSldViewPr>
  </p:slideViewPr>
  <p:outlineViewPr>
    <p:cViewPr>
      <p:scale>
        <a:sx n="33" d="100"/>
        <a:sy n="33" d="100"/>
      </p:scale>
      <p:origin x="0" y="876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60"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är Larsson" userId="0bbd38415c1c34a0" providerId="LiveId" clId="{E6E31941-4510-43B1-B6BA-6589A46A1E5A}"/>
    <pc:docChg chg="undo redo custSel addSld delSld modSld sldOrd">
      <pc:chgData name="Pär Larsson" userId="0bbd38415c1c34a0" providerId="LiveId" clId="{E6E31941-4510-43B1-B6BA-6589A46A1E5A}" dt="2018-11-24T13:39:00.741" v="219" actId="14734"/>
      <pc:docMkLst>
        <pc:docMk/>
      </pc:docMkLst>
      <pc:sldChg chg="modSp">
        <pc:chgData name="Pär Larsson" userId="0bbd38415c1c34a0" providerId="LiveId" clId="{E6E31941-4510-43B1-B6BA-6589A46A1E5A}" dt="2018-11-24T12:52:53.669" v="27" actId="20577"/>
        <pc:sldMkLst>
          <pc:docMk/>
          <pc:sldMk cId="0" sldId="770"/>
        </pc:sldMkLst>
        <pc:spChg chg="mod">
          <ac:chgData name="Pär Larsson" userId="0bbd38415c1c34a0" providerId="LiveId" clId="{E6E31941-4510-43B1-B6BA-6589A46A1E5A}" dt="2018-11-24T12:52:53.669" v="27" actId="20577"/>
          <ac:spMkLst>
            <pc:docMk/>
            <pc:sldMk cId="0" sldId="770"/>
            <ac:spMk id="10243" creationId="{747AAAF9-AA89-4B5C-B108-D69C423642CD}"/>
          </ac:spMkLst>
        </pc:spChg>
      </pc:sldChg>
      <pc:sldChg chg="del">
        <pc:chgData name="Pär Larsson" userId="0bbd38415c1c34a0" providerId="LiveId" clId="{E6E31941-4510-43B1-B6BA-6589A46A1E5A}" dt="2018-11-24T12:56:57.480" v="34" actId="2696"/>
        <pc:sldMkLst>
          <pc:docMk/>
          <pc:sldMk cId="1228350667" sldId="786"/>
        </pc:sldMkLst>
      </pc:sldChg>
      <pc:sldChg chg="add">
        <pc:chgData name="Pär Larsson" userId="0bbd38415c1c34a0" providerId="LiveId" clId="{E6E31941-4510-43B1-B6BA-6589A46A1E5A}" dt="2018-11-24T12:57:05.066" v="35"/>
        <pc:sldMkLst>
          <pc:docMk/>
          <pc:sldMk cId="2098868565" sldId="786"/>
        </pc:sldMkLst>
      </pc:sldChg>
      <pc:sldChg chg="add">
        <pc:chgData name="Pär Larsson" userId="0bbd38415c1c34a0" providerId="LiveId" clId="{E6E31941-4510-43B1-B6BA-6589A46A1E5A}" dt="2018-11-24T12:57:05.066" v="35"/>
        <pc:sldMkLst>
          <pc:docMk/>
          <pc:sldMk cId="1490192934" sldId="787"/>
        </pc:sldMkLst>
      </pc:sldChg>
      <pc:sldChg chg="del">
        <pc:chgData name="Pär Larsson" userId="0bbd38415c1c34a0" providerId="LiveId" clId="{E6E31941-4510-43B1-B6BA-6589A46A1E5A}" dt="2018-11-24T12:56:57.479" v="33" actId="2696"/>
        <pc:sldMkLst>
          <pc:docMk/>
          <pc:sldMk cId="3225941526" sldId="787"/>
        </pc:sldMkLst>
      </pc:sldChg>
      <pc:sldChg chg="modSp">
        <pc:chgData name="Pär Larsson" userId="0bbd38415c1c34a0" providerId="LiveId" clId="{E6E31941-4510-43B1-B6BA-6589A46A1E5A}" dt="2018-11-24T13:39:00.741" v="219" actId="14734"/>
        <pc:sldMkLst>
          <pc:docMk/>
          <pc:sldMk cId="1075227329" sldId="788"/>
        </pc:sldMkLst>
        <pc:graphicFrameChg chg="mod modGraphic">
          <ac:chgData name="Pär Larsson" userId="0bbd38415c1c34a0" providerId="LiveId" clId="{E6E31941-4510-43B1-B6BA-6589A46A1E5A}" dt="2018-11-24T13:39:00.741" v="219" actId="14734"/>
          <ac:graphicFrameMkLst>
            <pc:docMk/>
            <pc:sldMk cId="1075227329" sldId="788"/>
            <ac:graphicFrameMk id="4" creationId="{6BDC96D7-615E-4BE0-8D34-178400854E91}"/>
          </ac:graphicFrameMkLst>
        </pc:graphicFrameChg>
      </pc:sldChg>
      <pc:sldChg chg="modSp ord">
        <pc:chgData name="Pär Larsson" userId="0bbd38415c1c34a0" providerId="LiveId" clId="{E6E31941-4510-43B1-B6BA-6589A46A1E5A}" dt="2018-11-24T13:31:01.133" v="152" actId="20577"/>
        <pc:sldMkLst>
          <pc:docMk/>
          <pc:sldMk cId="1617098331" sldId="791"/>
        </pc:sldMkLst>
        <pc:spChg chg="mod">
          <ac:chgData name="Pär Larsson" userId="0bbd38415c1c34a0" providerId="LiveId" clId="{E6E31941-4510-43B1-B6BA-6589A46A1E5A}" dt="2018-11-24T13:25:38.865" v="107" actId="20577"/>
          <ac:spMkLst>
            <pc:docMk/>
            <pc:sldMk cId="1617098331" sldId="791"/>
            <ac:spMk id="2" creationId="{7C5D979A-55BA-4A2E-9FE2-EF16F12CA069}"/>
          </ac:spMkLst>
        </pc:spChg>
        <pc:graphicFrameChg chg="modGraphic">
          <ac:chgData name="Pär Larsson" userId="0bbd38415c1c34a0" providerId="LiveId" clId="{E6E31941-4510-43B1-B6BA-6589A46A1E5A}" dt="2018-11-24T13:31:01.133" v="152" actId="20577"/>
          <ac:graphicFrameMkLst>
            <pc:docMk/>
            <pc:sldMk cId="1617098331" sldId="791"/>
            <ac:graphicFrameMk id="4" creationId="{6BDC96D7-615E-4BE0-8D34-178400854E91}"/>
          </ac:graphicFrameMkLst>
        </pc:graphicFrameChg>
      </pc:sldChg>
      <pc:sldChg chg="modSp">
        <pc:chgData name="Pär Larsson" userId="0bbd38415c1c34a0" providerId="LiveId" clId="{E6E31941-4510-43B1-B6BA-6589A46A1E5A}" dt="2018-11-24T13:37:49.354" v="212" actId="20577"/>
        <pc:sldMkLst>
          <pc:docMk/>
          <pc:sldMk cId="550324080" sldId="792"/>
        </pc:sldMkLst>
        <pc:graphicFrameChg chg="mod modGraphic">
          <ac:chgData name="Pär Larsson" userId="0bbd38415c1c34a0" providerId="LiveId" clId="{E6E31941-4510-43B1-B6BA-6589A46A1E5A}" dt="2018-11-24T13:37:49.354" v="212" actId="20577"/>
          <ac:graphicFrameMkLst>
            <pc:docMk/>
            <pc:sldMk cId="550324080" sldId="792"/>
            <ac:graphicFrameMk id="4" creationId="{6BDC96D7-615E-4BE0-8D34-178400854E91}"/>
          </ac:graphicFrameMkLst>
        </pc:graphicFrameChg>
      </pc:sldChg>
      <pc:sldChg chg="del">
        <pc:chgData name="Pär Larsson" userId="0bbd38415c1c34a0" providerId="LiveId" clId="{E6E31941-4510-43B1-B6BA-6589A46A1E5A}" dt="2018-11-24T12:55:55.789" v="31" actId="2696"/>
        <pc:sldMkLst>
          <pc:docMk/>
          <pc:sldMk cId="1387114463" sldId="793"/>
        </pc:sldMkLst>
      </pc:sldChg>
      <pc:sldChg chg="del">
        <pc:chgData name="Pär Larsson" userId="0bbd38415c1c34a0" providerId="LiveId" clId="{E6E31941-4510-43B1-B6BA-6589A46A1E5A}" dt="2018-11-24T12:55:52.980" v="30" actId="2696"/>
        <pc:sldMkLst>
          <pc:docMk/>
          <pc:sldMk cId="3319316226" sldId="794"/>
        </pc:sldMkLst>
      </pc:sldChg>
      <pc:sldChg chg="del">
        <pc:chgData name="Pär Larsson" userId="0bbd38415c1c34a0" providerId="LiveId" clId="{E6E31941-4510-43B1-B6BA-6589A46A1E5A}" dt="2018-11-24T12:55:57.452" v="32" actId="2696"/>
        <pc:sldMkLst>
          <pc:docMk/>
          <pc:sldMk cId="1128577785" sldId="796"/>
        </pc:sldMkLst>
      </pc:sldChg>
      <pc:sldChg chg="add">
        <pc:chgData name="Pär Larsson" userId="0bbd38415c1c34a0" providerId="LiveId" clId="{E6E31941-4510-43B1-B6BA-6589A46A1E5A}" dt="2018-11-24T13:16:13.009" v="98"/>
        <pc:sldMkLst>
          <pc:docMk/>
          <pc:sldMk cId="1432497979" sldId="796"/>
        </pc:sldMkLst>
      </pc:sldChg>
      <pc:sldChg chg="addSp delSp modSp add del">
        <pc:chgData name="Pär Larsson" userId="0bbd38415c1c34a0" providerId="LiveId" clId="{E6E31941-4510-43B1-B6BA-6589A46A1E5A}" dt="2018-11-24T13:16:05.937" v="97" actId="2696"/>
        <pc:sldMkLst>
          <pc:docMk/>
          <pc:sldMk cId="3285597092" sldId="796"/>
        </pc:sldMkLst>
        <pc:spChg chg="del">
          <ac:chgData name="Pär Larsson" userId="0bbd38415c1c34a0" providerId="LiveId" clId="{E6E31941-4510-43B1-B6BA-6589A46A1E5A}" dt="2018-11-24T13:00:26.424" v="38" actId="478"/>
          <ac:spMkLst>
            <pc:docMk/>
            <pc:sldMk cId="3285597092" sldId="796"/>
            <ac:spMk id="2" creationId="{90CCF110-FB1F-458B-8B9F-5564B831FD88}"/>
          </ac:spMkLst>
        </pc:spChg>
        <pc:spChg chg="del">
          <ac:chgData name="Pär Larsson" userId="0bbd38415c1c34a0" providerId="LiveId" clId="{E6E31941-4510-43B1-B6BA-6589A46A1E5A}" dt="2018-11-24T13:00:18.408" v="37"/>
          <ac:spMkLst>
            <pc:docMk/>
            <pc:sldMk cId="3285597092" sldId="796"/>
            <ac:spMk id="3" creationId="{E132AE95-F348-4F22-9A71-60B66CA1EDC2}"/>
          </ac:spMkLst>
        </pc:spChg>
        <pc:spChg chg="add del mod">
          <ac:chgData name="Pär Larsson" userId="0bbd38415c1c34a0" providerId="LiveId" clId="{E6E31941-4510-43B1-B6BA-6589A46A1E5A}" dt="2018-11-24T13:02:05.563" v="44" actId="478"/>
          <ac:spMkLst>
            <pc:docMk/>
            <pc:sldMk cId="3285597092" sldId="796"/>
            <ac:spMk id="7" creationId="{C98DB6B1-5AF9-444A-AFC0-A21A08165E21}"/>
          </ac:spMkLst>
        </pc:spChg>
        <pc:picChg chg="add del mod">
          <ac:chgData name="Pär Larsson" userId="0bbd38415c1c34a0" providerId="LiveId" clId="{E6E31941-4510-43B1-B6BA-6589A46A1E5A}" dt="2018-11-24T13:01:57.646" v="42" actId="478"/>
          <ac:picMkLst>
            <pc:docMk/>
            <pc:sldMk cId="3285597092" sldId="796"/>
            <ac:picMk id="4" creationId="{DECA9452-DA9C-490C-AB3A-87F1D807CB76}"/>
          </ac:picMkLst>
        </pc:picChg>
        <pc:picChg chg="add mod">
          <ac:chgData name="Pär Larsson" userId="0bbd38415c1c34a0" providerId="LiveId" clId="{E6E31941-4510-43B1-B6BA-6589A46A1E5A}" dt="2018-11-24T13:02:16.396" v="46" actId="1076"/>
          <ac:picMkLst>
            <pc:docMk/>
            <pc:sldMk cId="3285597092" sldId="796"/>
            <ac:picMk id="5" creationId="{2E76529D-FB56-4190-8643-F54D89D335ED}"/>
          </ac:picMkLst>
        </pc:picChg>
      </pc:sldChg>
      <pc:sldChg chg="del ord">
        <pc:chgData name="Pär Larsson" userId="0bbd38415c1c34a0" providerId="LiveId" clId="{E6E31941-4510-43B1-B6BA-6589A46A1E5A}" dt="2018-11-24T12:55:50.292" v="29" actId="2696"/>
        <pc:sldMkLst>
          <pc:docMk/>
          <pc:sldMk cId="2157474512" sldId="798"/>
        </pc:sldMkLst>
      </pc:sldChg>
    </pc:docChg>
  </pc:docChgLst>
  <pc:docChgLst>
    <pc:chgData name="Pär Larsson" userId="0bbd38415c1c34a0" providerId="LiveId" clId="{E4B7E4BD-16D9-4948-85ED-C5606ED03781}"/>
    <pc:docChg chg="undo custSel addSld delSld modSld sldOrd">
      <pc:chgData name="Pär Larsson" userId="0bbd38415c1c34a0" providerId="LiveId" clId="{E4B7E4BD-16D9-4948-85ED-C5606ED03781}" dt="2018-11-16T10:44:12.969" v="4071"/>
      <pc:docMkLst>
        <pc:docMk/>
      </pc:docMkLst>
      <pc:sldChg chg="add ord">
        <pc:chgData name="Pär Larsson" userId="0bbd38415c1c34a0" providerId="LiveId" clId="{E4B7E4BD-16D9-4948-85ED-C5606ED03781}" dt="2018-10-19T11:04:30.519" v="788"/>
        <pc:sldMkLst>
          <pc:docMk/>
          <pc:sldMk cId="74571822" sldId="267"/>
        </pc:sldMkLst>
      </pc:sldChg>
      <pc:sldChg chg="add ord">
        <pc:chgData name="Pär Larsson" userId="0bbd38415c1c34a0" providerId="LiveId" clId="{E4B7E4BD-16D9-4948-85ED-C5606ED03781}" dt="2018-11-16T08:28:36.948" v="4042"/>
        <pc:sldMkLst>
          <pc:docMk/>
          <pc:sldMk cId="3316566872" sldId="268"/>
        </pc:sldMkLst>
      </pc:sldChg>
      <pc:sldChg chg="add">
        <pc:chgData name="Pär Larsson" userId="0bbd38415c1c34a0" providerId="LiveId" clId="{E4B7E4BD-16D9-4948-85ED-C5606ED03781}" dt="2018-10-19T10:57:10.188" v="750"/>
        <pc:sldMkLst>
          <pc:docMk/>
          <pc:sldMk cId="266990420" sldId="270"/>
        </pc:sldMkLst>
      </pc:sldChg>
      <pc:sldChg chg="add">
        <pc:chgData name="Pär Larsson" userId="0bbd38415c1c34a0" providerId="LiveId" clId="{E4B7E4BD-16D9-4948-85ED-C5606ED03781}" dt="2018-10-19T10:57:10.188" v="750"/>
        <pc:sldMkLst>
          <pc:docMk/>
          <pc:sldMk cId="2471778414" sldId="286"/>
        </pc:sldMkLst>
      </pc:sldChg>
      <pc:sldChg chg="add ord">
        <pc:chgData name="Pär Larsson" userId="0bbd38415c1c34a0" providerId="LiveId" clId="{E4B7E4BD-16D9-4948-85ED-C5606ED03781}" dt="2018-11-04T09:38:50.475" v="3810"/>
        <pc:sldMkLst>
          <pc:docMk/>
          <pc:sldMk cId="0" sldId="290"/>
        </pc:sldMkLst>
      </pc:sldChg>
      <pc:sldChg chg="modSp add">
        <pc:chgData name="Pär Larsson" userId="0bbd38415c1c34a0" providerId="LiveId" clId="{E4B7E4BD-16D9-4948-85ED-C5606ED03781}" dt="2018-10-19T11:10:14.918" v="803" actId="1076"/>
        <pc:sldMkLst>
          <pc:docMk/>
          <pc:sldMk cId="0" sldId="293"/>
        </pc:sldMkLst>
        <pc:spChg chg="mod">
          <ac:chgData name="Pär Larsson" userId="0bbd38415c1c34a0" providerId="LiveId" clId="{E4B7E4BD-16D9-4948-85ED-C5606ED03781}" dt="2018-10-19T11:09:56.069" v="799" actId="255"/>
          <ac:spMkLst>
            <pc:docMk/>
            <pc:sldMk cId="0" sldId="293"/>
            <ac:spMk id="14" creationId="{784C9A16-A6AD-4469-8A8E-D40A38B8A453}"/>
          </ac:spMkLst>
        </pc:spChg>
        <pc:spChg chg="mod">
          <ac:chgData name="Pär Larsson" userId="0bbd38415c1c34a0" providerId="LiveId" clId="{E4B7E4BD-16D9-4948-85ED-C5606ED03781}" dt="2018-10-19T11:10:14.918" v="803" actId="1076"/>
          <ac:spMkLst>
            <pc:docMk/>
            <pc:sldMk cId="0" sldId="293"/>
            <ac:spMk id="15" creationId="{BC089C23-2E58-4F9B-851F-28B18CDC9C38}"/>
          </ac:spMkLst>
        </pc:spChg>
        <pc:spChg chg="mod">
          <ac:chgData name="Pär Larsson" userId="0bbd38415c1c34a0" providerId="LiveId" clId="{E4B7E4BD-16D9-4948-85ED-C5606ED03781}" dt="2018-10-19T11:10:09.296" v="802" actId="1076"/>
          <ac:spMkLst>
            <pc:docMk/>
            <pc:sldMk cId="0" sldId="293"/>
            <ac:spMk id="16" creationId="{70D60F0C-97AE-4889-BAC5-0CFF328E6D20}"/>
          </ac:spMkLst>
        </pc:spChg>
        <pc:spChg chg="mod">
          <ac:chgData name="Pär Larsson" userId="0bbd38415c1c34a0" providerId="LiveId" clId="{E4B7E4BD-16D9-4948-85ED-C5606ED03781}" dt="2018-10-19T11:09:42.142" v="798" actId="1076"/>
          <ac:spMkLst>
            <pc:docMk/>
            <pc:sldMk cId="0" sldId="293"/>
            <ac:spMk id="17" creationId="{DC41339B-4DBD-486A-872A-068E1BEF2DA1}"/>
          </ac:spMkLst>
        </pc:spChg>
      </pc:sldChg>
      <pc:sldChg chg="add">
        <pc:chgData name="Pär Larsson" userId="0bbd38415c1c34a0" providerId="LiveId" clId="{E4B7E4BD-16D9-4948-85ED-C5606ED03781}" dt="2018-10-19T10:55:15.094" v="744"/>
        <pc:sldMkLst>
          <pc:docMk/>
          <pc:sldMk cId="0" sldId="294"/>
        </pc:sldMkLst>
      </pc:sldChg>
      <pc:sldChg chg="add">
        <pc:chgData name="Pär Larsson" userId="0bbd38415c1c34a0" providerId="LiveId" clId="{E4B7E4BD-16D9-4948-85ED-C5606ED03781}" dt="2018-10-19T10:55:15.094" v="744"/>
        <pc:sldMkLst>
          <pc:docMk/>
          <pc:sldMk cId="0" sldId="298"/>
        </pc:sldMkLst>
      </pc:sldChg>
      <pc:sldChg chg="modSp add del">
        <pc:chgData name="Pär Larsson" userId="0bbd38415c1c34a0" providerId="LiveId" clId="{E4B7E4BD-16D9-4948-85ED-C5606ED03781}" dt="2018-11-15T12:44:29.054" v="4034" actId="255"/>
        <pc:sldMkLst>
          <pc:docMk/>
          <pc:sldMk cId="3078213068" sldId="299"/>
        </pc:sldMkLst>
        <pc:spChg chg="mod">
          <ac:chgData name="Pär Larsson" userId="0bbd38415c1c34a0" providerId="LiveId" clId="{E4B7E4BD-16D9-4948-85ED-C5606ED03781}" dt="2018-11-15T12:44:29.054" v="4034" actId="255"/>
          <ac:spMkLst>
            <pc:docMk/>
            <pc:sldMk cId="3078213068" sldId="299"/>
            <ac:spMk id="2" creationId="{DFBD879F-DB94-4459-93B7-343880152452}"/>
          </ac:spMkLst>
        </pc:spChg>
      </pc:sldChg>
      <pc:sldChg chg="add ord">
        <pc:chgData name="Pär Larsson" userId="0bbd38415c1c34a0" providerId="LiveId" clId="{E4B7E4BD-16D9-4948-85ED-C5606ED03781}" dt="2018-11-04T09:37:03.067" v="3795"/>
        <pc:sldMkLst>
          <pc:docMk/>
          <pc:sldMk cId="2102083626" sldId="321"/>
        </pc:sldMkLst>
      </pc:sldChg>
      <pc:sldChg chg="modSp add ord">
        <pc:chgData name="Pär Larsson" userId="0bbd38415c1c34a0" providerId="LiveId" clId="{E4B7E4BD-16D9-4948-85ED-C5606ED03781}" dt="2018-11-04T09:38:57.190" v="3811"/>
        <pc:sldMkLst>
          <pc:docMk/>
          <pc:sldMk cId="2790385261" sldId="325"/>
        </pc:sldMkLst>
        <pc:spChg chg="mod">
          <ac:chgData name="Pär Larsson" userId="0bbd38415c1c34a0" providerId="LiveId" clId="{E4B7E4BD-16D9-4948-85ED-C5606ED03781}" dt="2018-10-23T16:05:53.707" v="1265" actId="20577"/>
          <ac:spMkLst>
            <pc:docMk/>
            <pc:sldMk cId="2790385261" sldId="325"/>
            <ac:spMk id="5" creationId="{B8AA6A0E-3FA1-48AD-B5F8-5E6528CA31F9}"/>
          </ac:spMkLst>
        </pc:spChg>
      </pc:sldChg>
      <pc:sldChg chg="modSp add ord">
        <pc:chgData name="Pär Larsson" userId="0bbd38415c1c34a0" providerId="LiveId" clId="{E4B7E4BD-16D9-4948-85ED-C5606ED03781}" dt="2018-11-04T09:39:06.868" v="3813"/>
        <pc:sldMkLst>
          <pc:docMk/>
          <pc:sldMk cId="3956032831" sldId="327"/>
        </pc:sldMkLst>
        <pc:spChg chg="mod">
          <ac:chgData name="Pär Larsson" userId="0bbd38415c1c34a0" providerId="LiveId" clId="{E4B7E4BD-16D9-4948-85ED-C5606ED03781}" dt="2018-10-23T18:06:31.305" v="3135" actId="20577"/>
          <ac:spMkLst>
            <pc:docMk/>
            <pc:sldMk cId="3956032831" sldId="327"/>
            <ac:spMk id="3" creationId="{D1D8B879-F312-4138-97AC-238A6C2D3106}"/>
          </ac:spMkLst>
        </pc:spChg>
      </pc:sldChg>
      <pc:sldChg chg="add ord">
        <pc:chgData name="Pär Larsson" userId="0bbd38415c1c34a0" providerId="LiveId" clId="{E4B7E4BD-16D9-4948-85ED-C5606ED03781}" dt="2018-11-04T09:36:38.267" v="3794"/>
        <pc:sldMkLst>
          <pc:docMk/>
          <pc:sldMk cId="3992713660" sldId="398"/>
        </pc:sldMkLst>
      </pc:sldChg>
      <pc:sldChg chg="add ord">
        <pc:chgData name="Pär Larsson" userId="0bbd38415c1c34a0" providerId="LiveId" clId="{E4B7E4BD-16D9-4948-85ED-C5606ED03781}" dt="2018-11-04T09:38:33.026" v="3806"/>
        <pc:sldMkLst>
          <pc:docMk/>
          <pc:sldMk cId="451315569" sldId="403"/>
        </pc:sldMkLst>
      </pc:sldChg>
      <pc:sldChg chg="add">
        <pc:chgData name="Pär Larsson" userId="0bbd38415c1c34a0" providerId="LiveId" clId="{E4B7E4BD-16D9-4948-85ED-C5606ED03781}" dt="2018-10-19T10:57:10.188" v="750"/>
        <pc:sldMkLst>
          <pc:docMk/>
          <pc:sldMk cId="2888386023" sldId="411"/>
        </pc:sldMkLst>
      </pc:sldChg>
      <pc:sldChg chg="ord">
        <pc:chgData name="Pär Larsson" userId="0bbd38415c1c34a0" providerId="LiveId" clId="{E4B7E4BD-16D9-4948-85ED-C5606ED03781}" dt="2018-10-19T11:07:11.621" v="792"/>
        <pc:sldMkLst>
          <pc:docMk/>
          <pc:sldMk cId="1414964156" sldId="413"/>
        </pc:sldMkLst>
      </pc:sldChg>
      <pc:sldChg chg="add">
        <pc:chgData name="Pär Larsson" userId="0bbd38415c1c34a0" providerId="LiveId" clId="{E4B7E4BD-16D9-4948-85ED-C5606ED03781}" dt="2018-11-04T09:36:15.508" v="3793"/>
        <pc:sldMkLst>
          <pc:docMk/>
          <pc:sldMk cId="2730303729" sldId="767"/>
        </pc:sldMkLst>
      </pc:sldChg>
      <pc:sldChg chg="modSp add">
        <pc:chgData name="Pär Larsson" userId="0bbd38415c1c34a0" providerId="LiveId" clId="{E4B7E4BD-16D9-4948-85ED-C5606ED03781}" dt="2018-10-19T10:57:24.065" v="755" actId="27636"/>
        <pc:sldMkLst>
          <pc:docMk/>
          <pc:sldMk cId="0" sldId="770"/>
        </pc:sldMkLst>
        <pc:spChg chg="mod">
          <ac:chgData name="Pär Larsson" userId="0bbd38415c1c34a0" providerId="LiveId" clId="{E4B7E4BD-16D9-4948-85ED-C5606ED03781}" dt="2018-10-19T10:57:24.065" v="755" actId="27636"/>
          <ac:spMkLst>
            <pc:docMk/>
            <pc:sldMk cId="0" sldId="770"/>
            <ac:spMk id="10242" creationId="{A3182220-0F3A-417F-AF30-8DB312689833}"/>
          </ac:spMkLst>
        </pc:spChg>
      </pc:sldChg>
      <pc:sldChg chg="modSp add ord">
        <pc:chgData name="Pär Larsson" userId="0bbd38415c1c34a0" providerId="LiveId" clId="{E4B7E4BD-16D9-4948-85ED-C5606ED03781}" dt="2018-11-04T09:37:18.615" v="3796"/>
        <pc:sldMkLst>
          <pc:docMk/>
          <pc:sldMk cId="0" sldId="771"/>
        </pc:sldMkLst>
        <pc:spChg chg="mod">
          <ac:chgData name="Pär Larsson" userId="0bbd38415c1c34a0" providerId="LiveId" clId="{E4B7E4BD-16D9-4948-85ED-C5606ED03781}" dt="2018-10-19T10:57:48.205" v="757" actId="255"/>
          <ac:spMkLst>
            <pc:docMk/>
            <pc:sldMk cId="0" sldId="771"/>
            <ac:spMk id="13" creationId="{A13BBA69-39F3-47B5-BB70-F4E4CD2A3FAC}"/>
          </ac:spMkLst>
        </pc:spChg>
      </pc:sldChg>
      <pc:sldChg chg="add">
        <pc:chgData name="Pär Larsson" userId="0bbd38415c1c34a0" providerId="LiveId" clId="{E4B7E4BD-16D9-4948-85ED-C5606ED03781}" dt="2018-10-19T10:55:15.094" v="744"/>
        <pc:sldMkLst>
          <pc:docMk/>
          <pc:sldMk cId="0" sldId="772"/>
        </pc:sldMkLst>
      </pc:sldChg>
      <pc:sldChg chg="add">
        <pc:chgData name="Pär Larsson" userId="0bbd38415c1c34a0" providerId="LiveId" clId="{E4B7E4BD-16D9-4948-85ED-C5606ED03781}" dt="2018-10-19T10:55:15.094" v="744"/>
        <pc:sldMkLst>
          <pc:docMk/>
          <pc:sldMk cId="0" sldId="773"/>
        </pc:sldMkLst>
      </pc:sldChg>
      <pc:sldChg chg="modSp add">
        <pc:chgData name="Pär Larsson" userId="0bbd38415c1c34a0" providerId="LiveId" clId="{E4B7E4BD-16D9-4948-85ED-C5606ED03781}" dt="2018-10-19T11:11:16.117" v="804" actId="20577"/>
        <pc:sldMkLst>
          <pc:docMk/>
          <pc:sldMk cId="0" sldId="774"/>
        </pc:sldMkLst>
        <pc:spChg chg="mod">
          <ac:chgData name="Pär Larsson" userId="0bbd38415c1c34a0" providerId="LiveId" clId="{E4B7E4BD-16D9-4948-85ED-C5606ED03781}" dt="2018-10-19T11:11:16.117" v="804" actId="20577"/>
          <ac:spMkLst>
            <pc:docMk/>
            <pc:sldMk cId="0" sldId="774"/>
            <ac:spMk id="3" creationId="{3B0B0271-1541-47B5-BF41-9C1FC0F24B81}"/>
          </ac:spMkLst>
        </pc:spChg>
      </pc:sldChg>
      <pc:sldChg chg="add">
        <pc:chgData name="Pär Larsson" userId="0bbd38415c1c34a0" providerId="LiveId" clId="{E4B7E4BD-16D9-4948-85ED-C5606ED03781}" dt="2018-10-19T10:55:15.094" v="744"/>
        <pc:sldMkLst>
          <pc:docMk/>
          <pc:sldMk cId="0" sldId="775"/>
        </pc:sldMkLst>
      </pc:sldChg>
      <pc:sldChg chg="add ord">
        <pc:chgData name="Pär Larsson" userId="0bbd38415c1c34a0" providerId="LiveId" clId="{E4B7E4BD-16D9-4948-85ED-C5606ED03781}" dt="2018-11-04T09:37:53.506" v="3799"/>
        <pc:sldMkLst>
          <pc:docMk/>
          <pc:sldMk cId="0" sldId="776"/>
        </pc:sldMkLst>
      </pc:sldChg>
      <pc:sldChg chg="add ord">
        <pc:chgData name="Pär Larsson" userId="0bbd38415c1c34a0" providerId="LiveId" clId="{E4B7E4BD-16D9-4948-85ED-C5606ED03781}" dt="2018-11-04T09:37:55.882" v="3800"/>
        <pc:sldMkLst>
          <pc:docMk/>
          <pc:sldMk cId="0" sldId="777"/>
        </pc:sldMkLst>
      </pc:sldChg>
      <pc:sldChg chg="add">
        <pc:chgData name="Pär Larsson" userId="0bbd38415c1c34a0" providerId="LiveId" clId="{E4B7E4BD-16D9-4948-85ED-C5606ED03781}" dt="2018-10-19T10:55:15.094" v="744"/>
        <pc:sldMkLst>
          <pc:docMk/>
          <pc:sldMk cId="0" sldId="778"/>
        </pc:sldMkLst>
      </pc:sldChg>
      <pc:sldChg chg="add">
        <pc:chgData name="Pär Larsson" userId="0bbd38415c1c34a0" providerId="LiveId" clId="{E4B7E4BD-16D9-4948-85ED-C5606ED03781}" dt="2018-10-19T10:55:15.094" v="744"/>
        <pc:sldMkLst>
          <pc:docMk/>
          <pc:sldMk cId="0" sldId="779"/>
        </pc:sldMkLst>
      </pc:sldChg>
      <pc:sldChg chg="add">
        <pc:chgData name="Pär Larsson" userId="0bbd38415c1c34a0" providerId="LiveId" clId="{E4B7E4BD-16D9-4948-85ED-C5606ED03781}" dt="2018-10-19T10:55:15.094" v="744"/>
        <pc:sldMkLst>
          <pc:docMk/>
          <pc:sldMk cId="0" sldId="780"/>
        </pc:sldMkLst>
      </pc:sldChg>
      <pc:sldChg chg="modSp add">
        <pc:chgData name="Pär Larsson" userId="0bbd38415c1c34a0" providerId="LiveId" clId="{E4B7E4BD-16D9-4948-85ED-C5606ED03781}" dt="2018-10-19T10:57:23.968" v="752" actId="27636"/>
        <pc:sldMkLst>
          <pc:docMk/>
          <pc:sldMk cId="0" sldId="781"/>
        </pc:sldMkLst>
        <pc:spChg chg="mod">
          <ac:chgData name="Pär Larsson" userId="0bbd38415c1c34a0" providerId="LiveId" clId="{E4B7E4BD-16D9-4948-85ED-C5606ED03781}" dt="2018-10-19T10:57:23.968" v="752" actId="27636"/>
          <ac:spMkLst>
            <pc:docMk/>
            <pc:sldMk cId="0" sldId="781"/>
            <ac:spMk id="23554" creationId="{3C4A185B-C07E-46DD-AC60-ABB8580D732D}"/>
          </ac:spMkLst>
        </pc:spChg>
      </pc:sldChg>
      <pc:sldChg chg="add">
        <pc:chgData name="Pär Larsson" userId="0bbd38415c1c34a0" providerId="LiveId" clId="{E4B7E4BD-16D9-4948-85ED-C5606ED03781}" dt="2018-10-19T10:55:15.094" v="744"/>
        <pc:sldMkLst>
          <pc:docMk/>
          <pc:sldMk cId="0" sldId="782"/>
        </pc:sldMkLst>
      </pc:sldChg>
      <pc:sldChg chg="add">
        <pc:chgData name="Pär Larsson" userId="0bbd38415c1c34a0" providerId="LiveId" clId="{E4B7E4BD-16D9-4948-85ED-C5606ED03781}" dt="2018-10-19T10:55:15.094" v="744"/>
        <pc:sldMkLst>
          <pc:docMk/>
          <pc:sldMk cId="0" sldId="783"/>
        </pc:sldMkLst>
      </pc:sldChg>
      <pc:sldChg chg="modSp add ord">
        <pc:chgData name="Pär Larsson" userId="0bbd38415c1c34a0" providerId="LiveId" clId="{E4B7E4BD-16D9-4948-85ED-C5606ED03781}" dt="2018-11-04T09:39:03.971" v="3812"/>
        <pc:sldMkLst>
          <pc:docMk/>
          <pc:sldMk cId="3546256404" sldId="784"/>
        </pc:sldMkLst>
        <pc:spChg chg="mod">
          <ac:chgData name="Pär Larsson" userId="0bbd38415c1c34a0" providerId="LiveId" clId="{E4B7E4BD-16D9-4948-85ED-C5606ED03781}" dt="2018-10-23T16:04:37.541" v="1252" actId="20577"/>
          <ac:spMkLst>
            <pc:docMk/>
            <pc:sldMk cId="3546256404" sldId="784"/>
            <ac:spMk id="2" creationId="{F989B383-A3C7-4442-91D3-AE9B850CA7A3}"/>
          </ac:spMkLst>
        </pc:spChg>
        <pc:spChg chg="mod">
          <ac:chgData name="Pär Larsson" userId="0bbd38415c1c34a0" providerId="LiveId" clId="{E4B7E4BD-16D9-4948-85ED-C5606ED03781}" dt="2018-11-02T11:01:19.863" v="3749"/>
          <ac:spMkLst>
            <pc:docMk/>
            <pc:sldMk cId="3546256404" sldId="784"/>
            <ac:spMk id="3" creationId="{6E822940-E462-4DB4-882C-BA48E476F65E}"/>
          </ac:spMkLst>
        </pc:spChg>
      </pc:sldChg>
      <pc:sldChg chg="add ord">
        <pc:chgData name="Pär Larsson" userId="0bbd38415c1c34a0" providerId="LiveId" clId="{E4B7E4BD-16D9-4948-85ED-C5606ED03781}" dt="2018-10-23T16:10:35.649" v="1268"/>
        <pc:sldMkLst>
          <pc:docMk/>
          <pc:sldMk cId="3934940255" sldId="785"/>
        </pc:sldMkLst>
      </pc:sldChg>
      <pc:sldChg chg="modSp add">
        <pc:chgData name="Pär Larsson" userId="0bbd38415c1c34a0" providerId="LiveId" clId="{E4B7E4BD-16D9-4948-85ED-C5606ED03781}" dt="2018-11-15T12:48:13.650" v="4038" actId="1076"/>
        <pc:sldMkLst>
          <pc:docMk/>
          <pc:sldMk cId="1075227329" sldId="788"/>
        </pc:sldMkLst>
        <pc:spChg chg="mod">
          <ac:chgData name="Pär Larsson" userId="0bbd38415c1c34a0" providerId="LiveId" clId="{E4B7E4BD-16D9-4948-85ED-C5606ED03781}" dt="2018-11-04T09:43:13.561" v="3856" actId="20577"/>
          <ac:spMkLst>
            <pc:docMk/>
            <pc:sldMk cId="1075227329" sldId="788"/>
            <ac:spMk id="2" creationId="{7C5D979A-55BA-4A2E-9FE2-EF16F12CA069}"/>
          </ac:spMkLst>
        </pc:spChg>
        <pc:graphicFrameChg chg="mod modGraphic">
          <ac:chgData name="Pär Larsson" userId="0bbd38415c1c34a0" providerId="LiveId" clId="{E4B7E4BD-16D9-4948-85ED-C5606ED03781}" dt="2018-11-15T12:48:13.650" v="4038" actId="1076"/>
          <ac:graphicFrameMkLst>
            <pc:docMk/>
            <pc:sldMk cId="1075227329" sldId="788"/>
            <ac:graphicFrameMk id="4" creationId="{6BDC96D7-615E-4BE0-8D34-178400854E91}"/>
          </ac:graphicFrameMkLst>
        </pc:graphicFrameChg>
      </pc:sldChg>
      <pc:sldChg chg="modSp add">
        <pc:chgData name="Pär Larsson" userId="0bbd38415c1c34a0" providerId="LiveId" clId="{E4B7E4BD-16D9-4948-85ED-C5606ED03781}" dt="2018-11-15T12:47:55.970" v="4037" actId="1076"/>
        <pc:sldMkLst>
          <pc:docMk/>
          <pc:sldMk cId="1617098331" sldId="791"/>
        </pc:sldMkLst>
        <pc:spChg chg="mod">
          <ac:chgData name="Pär Larsson" userId="0bbd38415c1c34a0" providerId="LiveId" clId="{E4B7E4BD-16D9-4948-85ED-C5606ED03781}" dt="2018-11-04T14:13:44.101" v="3885" actId="20577"/>
          <ac:spMkLst>
            <pc:docMk/>
            <pc:sldMk cId="1617098331" sldId="791"/>
            <ac:spMk id="2" creationId="{7C5D979A-55BA-4A2E-9FE2-EF16F12CA069}"/>
          </ac:spMkLst>
        </pc:spChg>
        <pc:graphicFrameChg chg="mod modGraphic">
          <ac:chgData name="Pär Larsson" userId="0bbd38415c1c34a0" providerId="LiveId" clId="{E4B7E4BD-16D9-4948-85ED-C5606ED03781}" dt="2018-11-15T12:47:55.970" v="4037" actId="1076"/>
          <ac:graphicFrameMkLst>
            <pc:docMk/>
            <pc:sldMk cId="1617098331" sldId="791"/>
            <ac:graphicFrameMk id="4" creationId="{6BDC96D7-615E-4BE0-8D34-178400854E91}"/>
          </ac:graphicFrameMkLst>
        </pc:graphicFrameChg>
      </pc:sldChg>
      <pc:sldChg chg="modSp add">
        <pc:chgData name="Pär Larsson" userId="0bbd38415c1c34a0" providerId="LiveId" clId="{E4B7E4BD-16D9-4948-85ED-C5606ED03781}" dt="2018-11-15T12:47:38.387" v="4036" actId="1076"/>
        <pc:sldMkLst>
          <pc:docMk/>
          <pc:sldMk cId="550324080" sldId="792"/>
        </pc:sldMkLst>
        <pc:spChg chg="mod">
          <ac:chgData name="Pär Larsson" userId="0bbd38415c1c34a0" providerId="LiveId" clId="{E4B7E4BD-16D9-4948-85ED-C5606ED03781}" dt="2018-11-04T14:13:57.068" v="3898" actId="6549"/>
          <ac:spMkLst>
            <pc:docMk/>
            <pc:sldMk cId="550324080" sldId="792"/>
            <ac:spMk id="2" creationId="{7C5D979A-55BA-4A2E-9FE2-EF16F12CA069}"/>
          </ac:spMkLst>
        </pc:spChg>
        <pc:graphicFrameChg chg="mod modGraphic">
          <ac:chgData name="Pär Larsson" userId="0bbd38415c1c34a0" providerId="LiveId" clId="{E4B7E4BD-16D9-4948-85ED-C5606ED03781}" dt="2018-11-15T12:47:38.387" v="4036" actId="1076"/>
          <ac:graphicFrameMkLst>
            <pc:docMk/>
            <pc:sldMk cId="550324080" sldId="792"/>
            <ac:graphicFrameMk id="4" creationId="{6BDC96D7-615E-4BE0-8D34-178400854E91}"/>
          </ac:graphicFrameMkLst>
        </pc:graphicFrameChg>
      </pc:sldChg>
      <pc:sldChg chg="add">
        <pc:chgData name="Pär Larsson" userId="0bbd38415c1c34a0" providerId="LiveId" clId="{E4B7E4BD-16D9-4948-85ED-C5606ED03781}" dt="2018-11-16T08:28:28.083" v="4040"/>
        <pc:sldMkLst>
          <pc:docMk/>
          <pc:sldMk cId="1329645301" sldId="795"/>
        </pc:sldMkLst>
      </pc:sldChg>
      <pc:sldMasterChg chg="delSldLayout">
        <pc:chgData name="Pär Larsson" userId="0bbd38415c1c34a0" providerId="LiveId" clId="{E4B7E4BD-16D9-4948-85ED-C5606ED03781}" dt="2018-10-19T11:02:22.120" v="778" actId="2696"/>
        <pc:sldMasterMkLst>
          <pc:docMk/>
          <pc:sldMasterMk cId="752351613" sldId="21474838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86095" cy="501256"/>
          </a:xfrm>
          <a:prstGeom prst="rect">
            <a:avLst/>
          </a:prstGeom>
        </p:spPr>
        <p:txBody>
          <a:bodyPr vert="horz" lIns="92437" tIns="46218" rIns="92437" bIns="46218" rtlCol="0"/>
          <a:lstStyle>
            <a:lvl1pPr algn="l">
              <a:defRPr sz="1200"/>
            </a:lvl1pPr>
          </a:lstStyle>
          <a:p>
            <a:endParaRPr lang="en-US"/>
          </a:p>
        </p:txBody>
      </p:sp>
      <p:sp>
        <p:nvSpPr>
          <p:cNvPr id="3" name="Platshållare för datum 2"/>
          <p:cNvSpPr>
            <a:spLocks noGrp="1"/>
          </p:cNvSpPr>
          <p:nvPr>
            <p:ph type="dt" sz="quarter" idx="1"/>
          </p:nvPr>
        </p:nvSpPr>
        <p:spPr>
          <a:xfrm>
            <a:off x="3902046" y="0"/>
            <a:ext cx="2986095" cy="501256"/>
          </a:xfrm>
          <a:prstGeom prst="rect">
            <a:avLst/>
          </a:prstGeom>
        </p:spPr>
        <p:txBody>
          <a:bodyPr vert="horz" lIns="92437" tIns="46218" rIns="92437" bIns="46218" rtlCol="0"/>
          <a:lstStyle>
            <a:lvl1pPr algn="r">
              <a:defRPr sz="1200"/>
            </a:lvl1pPr>
          </a:lstStyle>
          <a:p>
            <a:fld id="{D64BFD2D-19A9-461B-8D48-9761245514F7}" type="datetimeFigureOut">
              <a:rPr lang="en-US" smtClean="0"/>
              <a:t>2/13/2019</a:t>
            </a:fld>
            <a:endParaRPr lang="en-US"/>
          </a:p>
        </p:txBody>
      </p:sp>
      <p:sp>
        <p:nvSpPr>
          <p:cNvPr id="4" name="Platshållare för sidfot 3"/>
          <p:cNvSpPr>
            <a:spLocks noGrp="1"/>
          </p:cNvSpPr>
          <p:nvPr>
            <p:ph type="ftr" sz="quarter" idx="2"/>
          </p:nvPr>
        </p:nvSpPr>
        <p:spPr>
          <a:xfrm>
            <a:off x="1" y="9515856"/>
            <a:ext cx="2986095" cy="501256"/>
          </a:xfrm>
          <a:prstGeom prst="rect">
            <a:avLst/>
          </a:prstGeom>
        </p:spPr>
        <p:txBody>
          <a:bodyPr vert="horz" lIns="92437" tIns="46218" rIns="92437" bIns="46218" rtlCol="0" anchor="b"/>
          <a:lstStyle>
            <a:lvl1pPr algn="l">
              <a:defRPr sz="1200"/>
            </a:lvl1pPr>
          </a:lstStyle>
          <a:p>
            <a:endParaRPr lang="en-US"/>
          </a:p>
        </p:txBody>
      </p:sp>
      <p:sp>
        <p:nvSpPr>
          <p:cNvPr id="5" name="Platshållare för bildnummer 4"/>
          <p:cNvSpPr>
            <a:spLocks noGrp="1"/>
          </p:cNvSpPr>
          <p:nvPr>
            <p:ph type="sldNum" sz="quarter" idx="3"/>
          </p:nvPr>
        </p:nvSpPr>
        <p:spPr>
          <a:xfrm>
            <a:off x="3902046" y="9515856"/>
            <a:ext cx="2986095" cy="501256"/>
          </a:xfrm>
          <a:prstGeom prst="rect">
            <a:avLst/>
          </a:prstGeom>
        </p:spPr>
        <p:txBody>
          <a:bodyPr vert="horz" lIns="92437" tIns="46218" rIns="92437" bIns="46218" rtlCol="0" anchor="b"/>
          <a:lstStyle>
            <a:lvl1pPr algn="r">
              <a:defRPr sz="1200"/>
            </a:lvl1pPr>
          </a:lstStyle>
          <a:p>
            <a:fld id="{58D1E4D3-9951-4B6A-A9F6-D188C011ED08}" type="slidenum">
              <a:rPr lang="en-US" smtClean="0"/>
              <a:t>‹#›</a:t>
            </a:fld>
            <a:endParaRPr lang="en-US"/>
          </a:p>
        </p:txBody>
      </p:sp>
    </p:spTree>
    <p:extLst>
      <p:ext uri="{BB962C8B-B14F-4D97-AF65-F5344CB8AC3E}">
        <p14:creationId xmlns:p14="http://schemas.microsoft.com/office/powerpoint/2010/main" val="3866276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2985558" cy="500936"/>
          </a:xfrm>
          <a:prstGeom prst="rect">
            <a:avLst/>
          </a:prstGeom>
        </p:spPr>
        <p:txBody>
          <a:bodyPr vert="horz" lIns="92437" tIns="46218" rIns="92437" bIns="46218" rtlCol="0"/>
          <a:lstStyle>
            <a:lvl1pPr algn="l">
              <a:defRPr sz="1200"/>
            </a:lvl1pPr>
          </a:lstStyle>
          <a:p>
            <a:endParaRPr lang="sv-SE"/>
          </a:p>
        </p:txBody>
      </p:sp>
      <p:sp>
        <p:nvSpPr>
          <p:cNvPr id="3" name="Platshållare för datum 2"/>
          <p:cNvSpPr>
            <a:spLocks noGrp="1"/>
          </p:cNvSpPr>
          <p:nvPr>
            <p:ph type="dt" idx="1"/>
          </p:nvPr>
        </p:nvSpPr>
        <p:spPr>
          <a:xfrm>
            <a:off x="3902598" y="0"/>
            <a:ext cx="2985558" cy="500936"/>
          </a:xfrm>
          <a:prstGeom prst="rect">
            <a:avLst/>
          </a:prstGeom>
        </p:spPr>
        <p:txBody>
          <a:bodyPr vert="horz" lIns="92437" tIns="46218" rIns="92437" bIns="46218" rtlCol="0"/>
          <a:lstStyle>
            <a:lvl1pPr algn="r">
              <a:defRPr sz="1200"/>
            </a:lvl1pPr>
          </a:lstStyle>
          <a:p>
            <a:fld id="{01739886-927D-4778-BB00-0FD260EBE077}" type="datetimeFigureOut">
              <a:rPr lang="sv-SE" smtClean="0"/>
              <a:pPr/>
              <a:t>2019-02-13</a:t>
            </a:fld>
            <a:endParaRPr lang="sv-SE"/>
          </a:p>
        </p:txBody>
      </p:sp>
      <p:sp>
        <p:nvSpPr>
          <p:cNvPr id="4" name="Platshållare för bildobjekt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2437" tIns="46218" rIns="92437" bIns="46218" rtlCol="0" anchor="ctr"/>
          <a:lstStyle/>
          <a:p>
            <a:endParaRPr lang="sv-SE"/>
          </a:p>
        </p:txBody>
      </p:sp>
      <p:sp>
        <p:nvSpPr>
          <p:cNvPr id="5" name="Platshållare för anteckningar 4"/>
          <p:cNvSpPr>
            <a:spLocks noGrp="1"/>
          </p:cNvSpPr>
          <p:nvPr>
            <p:ph type="body" sz="quarter" idx="3"/>
          </p:nvPr>
        </p:nvSpPr>
        <p:spPr>
          <a:xfrm>
            <a:off x="688975" y="4758889"/>
            <a:ext cx="5511800" cy="4508421"/>
          </a:xfrm>
          <a:prstGeom prst="rect">
            <a:avLst/>
          </a:prstGeom>
        </p:spPr>
        <p:txBody>
          <a:bodyPr vert="horz" lIns="92437" tIns="46218" rIns="92437" bIns="46218"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2" y="9516038"/>
            <a:ext cx="2985558" cy="500936"/>
          </a:xfrm>
          <a:prstGeom prst="rect">
            <a:avLst/>
          </a:prstGeom>
        </p:spPr>
        <p:txBody>
          <a:bodyPr vert="horz" lIns="92437" tIns="46218" rIns="92437" bIns="46218" rtlCol="0" anchor="b"/>
          <a:lstStyle>
            <a:lvl1pPr algn="l">
              <a:defRPr sz="1200"/>
            </a:lvl1pPr>
          </a:lstStyle>
          <a:p>
            <a:endParaRPr lang="sv-SE"/>
          </a:p>
        </p:txBody>
      </p:sp>
      <p:sp>
        <p:nvSpPr>
          <p:cNvPr id="7" name="Platshållare för bildnummer 6"/>
          <p:cNvSpPr>
            <a:spLocks noGrp="1"/>
          </p:cNvSpPr>
          <p:nvPr>
            <p:ph type="sldNum" sz="quarter" idx="5"/>
          </p:nvPr>
        </p:nvSpPr>
        <p:spPr>
          <a:xfrm>
            <a:off x="3902598" y="9516038"/>
            <a:ext cx="2985558" cy="500936"/>
          </a:xfrm>
          <a:prstGeom prst="rect">
            <a:avLst/>
          </a:prstGeom>
        </p:spPr>
        <p:txBody>
          <a:bodyPr vert="horz" lIns="92437" tIns="46218" rIns="92437" bIns="46218" rtlCol="0" anchor="b"/>
          <a:lstStyle>
            <a:lvl1pPr algn="r">
              <a:defRPr sz="1200"/>
            </a:lvl1pPr>
          </a:lstStyle>
          <a:p>
            <a:fld id="{AC4498EE-90DA-4E3E-A18F-6C0363E5B5E6}" type="slidenum">
              <a:rPr lang="sv-SE" smtClean="0"/>
              <a:pPr/>
              <a:t>‹#›</a:t>
            </a:fld>
            <a:endParaRPr lang="sv-SE"/>
          </a:p>
        </p:txBody>
      </p:sp>
    </p:spTree>
    <p:extLst>
      <p:ext uri="{BB962C8B-B14F-4D97-AF65-F5344CB8AC3E}">
        <p14:creationId xmlns:p14="http://schemas.microsoft.com/office/powerpoint/2010/main" val="329747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10"/>
          </p:nvPr>
        </p:nvSpPr>
        <p:spPr/>
        <p:txBody>
          <a:bodyPr/>
          <a:lstStyle/>
          <a:p>
            <a:fld id="{C205A050-1F2C-4268-B4AF-F576ECED7CE6}" type="slidenum">
              <a:rPr lang="en-US" smtClean="0"/>
              <a:t>1</a:t>
            </a:fld>
            <a:endParaRPr lang="en-US"/>
          </a:p>
        </p:txBody>
      </p:sp>
    </p:spTree>
    <p:extLst>
      <p:ext uri="{BB962C8B-B14F-4D97-AF65-F5344CB8AC3E}">
        <p14:creationId xmlns:p14="http://schemas.microsoft.com/office/powerpoint/2010/main" val="204004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4367">
              <a:defRPr/>
            </a:pPr>
            <a:r>
              <a:rPr lang="sv-SE" dirty="0"/>
              <a:t>Varje planerat försök att förändra en verksamhet möter förr eller senare den dagliga praktiken där involverade aktörer genom sina handlingar – inte minst genom prat och kommentarer – skapar mening, både kring det sammanhang de är delaktiga i, och kring enskilda utvecklingsinitiativ.</a:t>
            </a:r>
          </a:p>
          <a:p>
            <a:endParaRPr lang="sv-SE" dirty="0"/>
          </a:p>
        </p:txBody>
      </p:sp>
      <p:sp>
        <p:nvSpPr>
          <p:cNvPr id="4" name="Platshållare för bildnummer 3"/>
          <p:cNvSpPr>
            <a:spLocks noGrp="1"/>
          </p:cNvSpPr>
          <p:nvPr>
            <p:ph type="sldNum" sz="quarter" idx="10"/>
          </p:nvPr>
        </p:nvSpPr>
        <p:spPr/>
        <p:txBody>
          <a:bodyPr/>
          <a:lstStyle/>
          <a:p>
            <a:fld id="{80EF78DC-46D6-439A-8981-00207C53A8A7}" type="slidenum">
              <a:rPr lang="sv-SE" smtClean="0"/>
              <a:t>13</a:t>
            </a:fld>
            <a:endParaRPr lang="sv-SE"/>
          </a:p>
        </p:txBody>
      </p:sp>
    </p:spTree>
    <p:extLst>
      <p:ext uri="{BB962C8B-B14F-4D97-AF65-F5344CB8AC3E}">
        <p14:creationId xmlns:p14="http://schemas.microsoft.com/office/powerpoint/2010/main" val="53587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AC4498EE-90DA-4E3E-A18F-6C0363E5B5E6}" type="slidenum">
              <a:rPr lang="sv-SE" smtClean="0"/>
              <a:pPr/>
              <a:t>24</a:t>
            </a:fld>
            <a:endParaRPr lang="sv-SE"/>
          </a:p>
        </p:txBody>
      </p:sp>
    </p:spTree>
    <p:extLst>
      <p:ext uri="{BB962C8B-B14F-4D97-AF65-F5344CB8AC3E}">
        <p14:creationId xmlns:p14="http://schemas.microsoft.com/office/powerpoint/2010/main" val="111048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defRPr>
            </a:lvl1pPr>
            <a:lvl2pPr marL="751122" indent="-288893">
              <a:spcBef>
                <a:spcPct val="30000"/>
              </a:spcBef>
              <a:defRPr sz="1200">
                <a:solidFill>
                  <a:schemeClr val="tx1"/>
                </a:solidFill>
                <a:latin typeface="Arial" charset="0"/>
              </a:defRPr>
            </a:lvl2pPr>
            <a:lvl3pPr marL="1155573" indent="-231115">
              <a:spcBef>
                <a:spcPct val="30000"/>
              </a:spcBef>
              <a:defRPr sz="1200">
                <a:solidFill>
                  <a:schemeClr val="tx1"/>
                </a:solidFill>
                <a:latin typeface="Arial" charset="0"/>
              </a:defRPr>
            </a:lvl3pPr>
            <a:lvl4pPr marL="1617802" indent="-231115">
              <a:spcBef>
                <a:spcPct val="30000"/>
              </a:spcBef>
              <a:defRPr sz="1200">
                <a:solidFill>
                  <a:schemeClr val="tx1"/>
                </a:solidFill>
                <a:latin typeface="Arial" charset="0"/>
              </a:defRPr>
            </a:lvl4pPr>
            <a:lvl5pPr marL="2080031" indent="-231115">
              <a:spcBef>
                <a:spcPct val="30000"/>
              </a:spcBef>
              <a:defRPr sz="1200">
                <a:solidFill>
                  <a:schemeClr val="tx1"/>
                </a:solidFill>
                <a:latin typeface="Arial" charset="0"/>
              </a:defRPr>
            </a:lvl5pPr>
            <a:lvl6pPr marL="2542261" indent="-231115" eaLnBrk="0" fontAlgn="base" hangingPunct="0">
              <a:spcBef>
                <a:spcPct val="30000"/>
              </a:spcBef>
              <a:spcAft>
                <a:spcPct val="0"/>
              </a:spcAft>
              <a:defRPr sz="1200">
                <a:solidFill>
                  <a:schemeClr val="tx1"/>
                </a:solidFill>
                <a:latin typeface="Arial" charset="0"/>
              </a:defRPr>
            </a:lvl6pPr>
            <a:lvl7pPr marL="3004490" indent="-231115" eaLnBrk="0" fontAlgn="base" hangingPunct="0">
              <a:spcBef>
                <a:spcPct val="30000"/>
              </a:spcBef>
              <a:spcAft>
                <a:spcPct val="0"/>
              </a:spcAft>
              <a:defRPr sz="1200">
                <a:solidFill>
                  <a:schemeClr val="tx1"/>
                </a:solidFill>
                <a:latin typeface="Arial" charset="0"/>
              </a:defRPr>
            </a:lvl7pPr>
            <a:lvl8pPr marL="3466719" indent="-231115" eaLnBrk="0" fontAlgn="base" hangingPunct="0">
              <a:spcBef>
                <a:spcPct val="30000"/>
              </a:spcBef>
              <a:spcAft>
                <a:spcPct val="0"/>
              </a:spcAft>
              <a:defRPr sz="1200">
                <a:solidFill>
                  <a:schemeClr val="tx1"/>
                </a:solidFill>
                <a:latin typeface="Arial" charset="0"/>
              </a:defRPr>
            </a:lvl8pPr>
            <a:lvl9pPr marL="3928948" indent="-231115" eaLnBrk="0" fontAlgn="base" hangingPunct="0">
              <a:spcBef>
                <a:spcPct val="30000"/>
              </a:spcBef>
              <a:spcAft>
                <a:spcPct val="0"/>
              </a:spcAft>
              <a:defRPr sz="1200">
                <a:solidFill>
                  <a:schemeClr val="tx1"/>
                </a:solidFill>
                <a:latin typeface="Arial" charset="0"/>
              </a:defRPr>
            </a:lvl9pPr>
          </a:lstStyle>
          <a:p>
            <a:pPr>
              <a:spcBef>
                <a:spcPct val="0"/>
              </a:spcBef>
            </a:pPr>
            <a:fld id="{9F5C3354-69D3-460D-96E7-6626AF69283D}" type="slidenum">
              <a:rPr lang="sv-SE" altLang="en-US"/>
              <a:pPr>
                <a:spcBef>
                  <a:spcPct val="0"/>
                </a:spcBef>
              </a:pPr>
              <a:t>28</a:t>
            </a:fld>
            <a:endParaRPr lang="sv-SE"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sv-SE" altLang="en-US" smtClean="0"/>
              <a:t>jj</a:t>
            </a: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9" name="Rubrik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bg2">
                    <a:lumMod val="50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dirty="0"/>
              <a:t>Klicka här för att ändra format</a:t>
            </a:r>
            <a:endParaRPr kumimoji="0" lang="en-US" dirty="0"/>
          </a:p>
        </p:txBody>
      </p:sp>
      <p:sp>
        <p:nvSpPr>
          <p:cNvPr id="17" name="Underrubrik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dirty="0"/>
              <a:t>Klicka här för att ändra format på underrubrik i bakgrunden</a:t>
            </a:r>
            <a:endParaRPr kumimoji="0" lang="en-US" dirty="0"/>
          </a:p>
        </p:txBody>
      </p:sp>
      <p:sp>
        <p:nvSpPr>
          <p:cNvPr id="30" name="Platshållare för datum 29"/>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19" name="Platshållare för sidfot 18"/>
          <p:cNvSpPr>
            <a:spLocks noGrp="1"/>
          </p:cNvSpPr>
          <p:nvPr>
            <p:ph type="ftr" sz="quarter" idx="11"/>
          </p:nvPr>
        </p:nvSpPr>
        <p:spPr/>
        <p:txBody>
          <a:bodyPr/>
          <a:lstStyle/>
          <a:p>
            <a:endParaRPr lang="sv-SE"/>
          </a:p>
        </p:txBody>
      </p:sp>
      <p:sp>
        <p:nvSpPr>
          <p:cNvPr id="27" name="Platshållare för bildnummer 2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914401"/>
            <a:ext cx="2057400" cy="5211763"/>
          </a:xfrm>
        </p:spPr>
        <p:txBody>
          <a:bodyPr vert="eaVert"/>
          <a:lstStyle/>
          <a:p>
            <a:r>
              <a:rPr kumimoji="0" lang="sv-SE"/>
              <a:t>Klicka här för att ändra format</a:t>
            </a:r>
            <a:endParaRPr kumimoji="0" lang="en-US"/>
          </a:p>
        </p:txBody>
      </p:sp>
      <p:sp>
        <p:nvSpPr>
          <p:cNvPr id="3" name="Platshållare för lodrät text 2"/>
          <p:cNvSpPr>
            <a:spLocks noGrp="1"/>
          </p:cNvSpPr>
          <p:nvPr>
            <p:ph type="body" orient="vert" idx="1"/>
          </p:nvPr>
        </p:nvSpPr>
        <p:spPr>
          <a:xfrm>
            <a:off x="457200" y="914401"/>
            <a:ext cx="6019800" cy="5211763"/>
          </a:xfrm>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850"/>
            <a:ext cx="8229600" cy="1143000"/>
          </a:xfrm>
        </p:spPr>
        <p:txBody>
          <a:bodyPr/>
          <a:lstStyle/>
          <a:p>
            <a:r>
              <a:rPr lang="sv-SE"/>
              <a:t>Klicka här för att ändra format</a:t>
            </a:r>
          </a:p>
        </p:txBody>
      </p:sp>
      <p:sp>
        <p:nvSpPr>
          <p:cNvPr id="3" name="Platshållare för text 2"/>
          <p:cNvSpPr>
            <a:spLocks noGrp="1"/>
          </p:cNvSpPr>
          <p:nvPr>
            <p:ph type="body" sz="half" idx="1"/>
          </p:nvPr>
        </p:nvSpPr>
        <p:spPr>
          <a:xfrm>
            <a:off x="457200" y="1935164"/>
            <a:ext cx="4044462"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2338" y="1935164"/>
            <a:ext cx="4044462"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2667000" y="6356351"/>
            <a:ext cx="3352800" cy="365125"/>
          </a:xfrm>
        </p:spPr>
        <p:txBody>
          <a:bodyPr/>
          <a:lstStyle>
            <a:lvl1pPr>
              <a:defRPr/>
            </a:lvl1pPr>
          </a:lstStyle>
          <a:p>
            <a:endParaRPr lang="sv-SE"/>
          </a:p>
        </p:txBody>
      </p:sp>
      <p:sp>
        <p:nvSpPr>
          <p:cNvPr id="6" name="Platshållare för bildnummer 5"/>
          <p:cNvSpPr>
            <a:spLocks noGrp="1"/>
          </p:cNvSpPr>
          <p:nvPr>
            <p:ph type="sldNum" sz="quarter" idx="11"/>
          </p:nvPr>
        </p:nvSpPr>
        <p:spPr>
          <a:xfrm>
            <a:off x="7924800" y="6356351"/>
            <a:ext cx="762000" cy="365125"/>
          </a:xfrm>
        </p:spPr>
        <p:txBody>
          <a:bodyPr/>
          <a:lstStyle>
            <a:lvl1pPr>
              <a:defRPr smtClean="0"/>
            </a:lvl1pPr>
          </a:lstStyle>
          <a:p>
            <a:pPr>
              <a:defRPr/>
            </a:pPr>
            <a:fld id="{A3BCEBBE-8B06-43FD-8F49-B8DE895669D7}" type="slidenum">
              <a:rPr lang="sv-SE"/>
              <a:pPr>
                <a:defRPr/>
              </a:pPr>
              <a:t>‹#›</a:t>
            </a:fld>
            <a:endParaRPr lang="sv-SE"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k, text och två innehållsdelar">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1" y="1905000"/>
            <a:ext cx="4044462"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quarter" idx="2"/>
          </p:nvPr>
        </p:nvSpPr>
        <p:spPr>
          <a:xfrm>
            <a:off x="4642338" y="1905000"/>
            <a:ext cx="4044462"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42338" y="4038600"/>
            <a:ext cx="4044462"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Rubrik 11"/>
          <p:cNvSpPr>
            <a:spLocks noGrp="1"/>
          </p:cNvSpPr>
          <p:nvPr>
            <p:ph type="title"/>
          </p:nvPr>
        </p:nvSpPr>
        <p:spPr/>
        <p:txBody>
          <a:bodyPr/>
          <a:lstStyle/>
          <a:p>
            <a:r>
              <a:rPr lang="sv-SE"/>
              <a:t>Klicka här för att ändra format</a:t>
            </a:r>
          </a:p>
        </p:txBody>
      </p:sp>
      <p:sp>
        <p:nvSpPr>
          <p:cNvPr id="13" name="Platshållare för datum 12"/>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14" name="Platshållare för bildnummer 13"/>
          <p:cNvSpPr>
            <a:spLocks noGrp="1"/>
          </p:cNvSpPr>
          <p:nvPr>
            <p:ph type="sldNum" sz="quarter" idx="11"/>
          </p:nvPr>
        </p:nvSpPr>
        <p:spPr/>
        <p:txBody>
          <a:bodyPr/>
          <a:lstStyle/>
          <a:p>
            <a:fld id="{227F0B53-9592-4779-891F-997228E46E01}" type="slidenum">
              <a:rPr lang="sv-SE" smtClean="0"/>
              <a:pPr/>
              <a:t>‹#›</a:t>
            </a:fld>
            <a:endParaRPr lang="sv-SE"/>
          </a:p>
        </p:txBody>
      </p:sp>
      <p:sp>
        <p:nvSpPr>
          <p:cNvPr id="15" name="Platshållare för sidfot 14"/>
          <p:cNvSpPr>
            <a:spLocks noGrp="1"/>
          </p:cNvSpPr>
          <p:nvPr>
            <p:ph type="ftr" sz="quarter" idx="12"/>
          </p:nvPr>
        </p:nvSpPr>
        <p:spPr/>
        <p:txBody>
          <a:bodyPr/>
          <a:lstStyle/>
          <a:p>
            <a:endParaRPr lang="sv-S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Rubrikbild">
    <p:bg>
      <p:bgRef idx="1002">
        <a:schemeClr val="bg2"/>
      </p:bgRef>
    </p:bg>
    <p:spTree>
      <p:nvGrpSpPr>
        <p:cNvPr id="1" name=""/>
        <p:cNvGrpSpPr/>
        <p:nvPr/>
      </p:nvGrpSpPr>
      <p:grpSpPr>
        <a:xfrm>
          <a:off x="0" y="0"/>
          <a:ext cx="0" cy="0"/>
          <a:chOff x="0" y="0"/>
          <a:chExt cx="0" cy="0"/>
        </a:xfrm>
      </p:grpSpPr>
      <p:sp>
        <p:nvSpPr>
          <p:cNvPr id="9" name="Rubrik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a:t>Klicka här för att ändra format</a:t>
            </a:r>
            <a:endParaRPr kumimoji="0" lang="en-US"/>
          </a:p>
        </p:txBody>
      </p:sp>
      <p:sp>
        <p:nvSpPr>
          <p:cNvPr id="17" name="Underrubrik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a:t>Klicka här för att ändra format på underrubrik i bakgrunden</a:t>
            </a:r>
            <a:endParaRPr kumimoji="0" lang="en-US"/>
          </a:p>
        </p:txBody>
      </p:sp>
      <p:sp>
        <p:nvSpPr>
          <p:cNvPr id="30" name="Platshållare för datum 29"/>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19" name="Platshållare för sidfot 18"/>
          <p:cNvSpPr>
            <a:spLocks noGrp="1"/>
          </p:cNvSpPr>
          <p:nvPr>
            <p:ph type="ftr" sz="quarter" idx="11"/>
          </p:nvPr>
        </p:nvSpPr>
        <p:spPr/>
        <p:txBody>
          <a:bodyPr/>
          <a:lstStyle/>
          <a:p>
            <a:endParaRPr lang="sv-SE"/>
          </a:p>
        </p:txBody>
      </p:sp>
      <p:sp>
        <p:nvSpPr>
          <p:cNvPr id="27" name="Platshållare för bildnummer 26"/>
          <p:cNvSpPr>
            <a:spLocks noGrp="1"/>
          </p:cNvSpPr>
          <p:nvPr>
            <p:ph type="sldNum" sz="quarter" idx="12"/>
          </p:nvPr>
        </p:nvSpPr>
        <p:spPr/>
        <p:txBody>
          <a:bodyPr/>
          <a:lstStyle/>
          <a:p>
            <a:fld id="{227F0B53-9592-4779-891F-997228E46E01}" type="slidenum">
              <a:rPr lang="sv-SE" smtClean="0"/>
              <a:pPr/>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innehåll 2"/>
          <p:cNvSpPr>
            <a:spLocks noGrp="1"/>
          </p:cNvSpPr>
          <p:nvPr>
            <p:ph idx="1"/>
          </p:nvPr>
        </p:nvSpPr>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a:t>Klicka här för att ändra format</a:t>
            </a:r>
            <a:endParaRPr kumimoji="0" lang="en-US"/>
          </a:p>
        </p:txBody>
      </p:sp>
      <p:sp>
        <p:nvSpPr>
          <p:cNvPr id="3" name="Platshållare för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a:lstStyle/>
          <a:p>
            <a:r>
              <a:rPr kumimoji="0" lang="sv-SE"/>
              <a:t>Klicka här för att ändra format</a:t>
            </a:r>
            <a:endParaRPr kumimoji="0" lang="en-US"/>
          </a:p>
        </p:txBody>
      </p:sp>
      <p:sp>
        <p:nvSpPr>
          <p:cNvPr id="3" name="Platshållare för innehåll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innehåll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tIns="45720" anchor="b"/>
          <a:lstStyle>
            <a:lvl1pPr>
              <a:defRPr/>
            </a:lvl1pPr>
          </a:lstStyle>
          <a:p>
            <a:r>
              <a:rPr kumimoji="0" lang="sv-SE"/>
              <a:t>Klicka här för att ändra format</a:t>
            </a:r>
            <a:endParaRPr kumimoji="0" lang="en-US"/>
          </a:p>
        </p:txBody>
      </p:sp>
      <p:sp>
        <p:nvSpPr>
          <p:cNvPr id="3" name="Platshållare för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4" name="Platshållare för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5" name="Platshållare för innehåll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6" name="Platshållare för innehåll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7" name="Platshållare för datum 6"/>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Platshållare för datum 2"/>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ege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914401"/>
            <a:ext cx="2057400" cy="5211763"/>
          </a:xfrm>
        </p:spPr>
        <p:txBody>
          <a:bodyPr vert="eaVert"/>
          <a:lstStyle/>
          <a:p>
            <a:r>
              <a:rPr kumimoji="0" lang="sv-SE"/>
              <a:t>Klicka här för att ändra format</a:t>
            </a:r>
            <a:endParaRPr kumimoji="0" lang="en-US"/>
          </a:p>
        </p:txBody>
      </p:sp>
      <p:sp>
        <p:nvSpPr>
          <p:cNvPr id="3" name="Platshållare för lodrät text 2"/>
          <p:cNvSpPr>
            <a:spLocks noGrp="1"/>
          </p:cNvSpPr>
          <p:nvPr>
            <p:ph type="body" orient="vert" idx="1"/>
          </p:nvPr>
        </p:nvSpPr>
        <p:spPr>
          <a:xfrm>
            <a:off x="457200" y="914401"/>
            <a:ext cx="6019800" cy="5211763"/>
          </a:xfrm>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Platshållare för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v-SE"/>
              <a:t>Klicka här för att ändra format på bakgrundstexten</a:t>
            </a:r>
          </a:p>
        </p:txBody>
      </p:sp>
      <p:sp>
        <p:nvSpPr>
          <p:cNvPr id="4" name="Platshållare för innehåll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9" name="Rektangel med klippt och rundat hör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ätvinklig triangel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Rubrik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v-SE"/>
              <a:t>Klicka här för att ändra format</a:t>
            </a:r>
            <a:endParaRPr kumimoji="0" lang="en-US"/>
          </a:p>
        </p:txBody>
      </p:sp>
      <p:sp>
        <p:nvSpPr>
          <p:cNvPr id="4" name="Platshållare för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v-SE"/>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a:xfrm>
            <a:off x="8077200" y="6356350"/>
            <a:ext cx="609600" cy="365125"/>
          </a:xfrm>
        </p:spPr>
        <p:txBody>
          <a:bodyPr/>
          <a:lstStyle/>
          <a:p>
            <a:fld id="{227F0B53-9592-4779-891F-997228E46E01}" type="slidenum">
              <a:rPr lang="sv-SE" smtClean="0"/>
              <a:pPr/>
              <a:t>‹#›</a:t>
            </a:fld>
            <a:endParaRPr lang="sv-SE"/>
          </a:p>
        </p:txBody>
      </p:sp>
      <p:sp>
        <p:nvSpPr>
          <p:cNvPr id="3" name="Platshållare för bild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v-SE"/>
              <a:t>Klicka på ikonen för att lägga till en bild</a:t>
            </a:r>
            <a:endParaRPr kumimoji="0" lang="en-US" dirty="0"/>
          </a:p>
        </p:txBody>
      </p:sp>
      <p:sp>
        <p:nvSpPr>
          <p:cNvPr id="10" name="Frihandsfigu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ihandsfigu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914401"/>
            <a:ext cx="2057400" cy="5211763"/>
          </a:xfrm>
        </p:spPr>
        <p:txBody>
          <a:bodyPr vert="eaVert"/>
          <a:lstStyle/>
          <a:p>
            <a:r>
              <a:rPr kumimoji="0" lang="sv-SE"/>
              <a:t>Klicka här för att ändra format</a:t>
            </a:r>
            <a:endParaRPr kumimoji="0" lang="en-US"/>
          </a:p>
        </p:txBody>
      </p:sp>
      <p:sp>
        <p:nvSpPr>
          <p:cNvPr id="3" name="Platshållare för lodrät text 2"/>
          <p:cNvSpPr>
            <a:spLocks noGrp="1"/>
          </p:cNvSpPr>
          <p:nvPr>
            <p:ph type="body" orient="vert" idx="1"/>
          </p:nvPr>
        </p:nvSpPr>
        <p:spPr>
          <a:xfrm>
            <a:off x="457200" y="914401"/>
            <a:ext cx="6019800" cy="5211763"/>
          </a:xfrm>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850"/>
            <a:ext cx="8229600" cy="1143000"/>
          </a:xfrm>
        </p:spPr>
        <p:txBody>
          <a:bodyPr/>
          <a:lstStyle/>
          <a:p>
            <a:r>
              <a:rPr lang="sv-SE"/>
              <a:t>Klicka här för att ändra format</a:t>
            </a:r>
          </a:p>
        </p:txBody>
      </p:sp>
      <p:sp>
        <p:nvSpPr>
          <p:cNvPr id="3" name="Platshållare för text 2"/>
          <p:cNvSpPr>
            <a:spLocks noGrp="1"/>
          </p:cNvSpPr>
          <p:nvPr>
            <p:ph type="body" sz="half" idx="1"/>
          </p:nvPr>
        </p:nvSpPr>
        <p:spPr>
          <a:xfrm>
            <a:off x="457200" y="1935164"/>
            <a:ext cx="4044462"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2338" y="1935164"/>
            <a:ext cx="4044462"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2667000" y="6356351"/>
            <a:ext cx="3352800" cy="365125"/>
          </a:xfrm>
        </p:spPr>
        <p:txBody>
          <a:bodyPr/>
          <a:lstStyle>
            <a:lvl1pPr>
              <a:defRPr/>
            </a:lvl1pPr>
          </a:lstStyle>
          <a:p>
            <a:r>
              <a:rPr lang="sv-SE"/>
              <a:t>PÄR LARSSON</a:t>
            </a:r>
          </a:p>
        </p:txBody>
      </p:sp>
      <p:sp>
        <p:nvSpPr>
          <p:cNvPr id="6" name="Platshållare för bildnummer 5"/>
          <p:cNvSpPr>
            <a:spLocks noGrp="1"/>
          </p:cNvSpPr>
          <p:nvPr>
            <p:ph type="sldNum" sz="quarter" idx="11"/>
          </p:nvPr>
        </p:nvSpPr>
        <p:spPr>
          <a:xfrm>
            <a:off x="7924800" y="6356351"/>
            <a:ext cx="762000" cy="365125"/>
          </a:xfrm>
        </p:spPr>
        <p:txBody>
          <a:bodyPr/>
          <a:lstStyle>
            <a:lvl1pPr>
              <a:defRPr smtClean="0"/>
            </a:lvl1pPr>
          </a:lstStyle>
          <a:p>
            <a:fld id="{EB79CFAA-59D5-43A3-901A-3BD440B6F6DD}" type="slidenum">
              <a:rPr lang="sv-SE" smtClean="0"/>
              <a:pPr/>
              <a:t>‹#›</a:t>
            </a:fld>
            <a:endParaRPr lang="sv-S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1" y="1905000"/>
            <a:ext cx="4044462"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quarter" idx="2"/>
          </p:nvPr>
        </p:nvSpPr>
        <p:spPr>
          <a:xfrm>
            <a:off x="4642338" y="1905000"/>
            <a:ext cx="4044462"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42338" y="4038600"/>
            <a:ext cx="4044462"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Rubrik 11"/>
          <p:cNvSpPr>
            <a:spLocks noGrp="1"/>
          </p:cNvSpPr>
          <p:nvPr>
            <p:ph type="title"/>
          </p:nvPr>
        </p:nvSpPr>
        <p:spPr/>
        <p:txBody>
          <a:bodyPr/>
          <a:lstStyle/>
          <a:p>
            <a:r>
              <a:rPr lang="sv-SE"/>
              <a:t>Klicka här för att ändra format</a:t>
            </a:r>
          </a:p>
        </p:txBody>
      </p:sp>
      <p:sp>
        <p:nvSpPr>
          <p:cNvPr id="13" name="Platshållare för datum 12"/>
          <p:cNvSpPr>
            <a:spLocks noGrp="1"/>
          </p:cNvSpPr>
          <p:nvPr>
            <p:ph type="dt" sz="half" idx="10"/>
          </p:nvPr>
        </p:nvSpPr>
        <p:spPr/>
        <p:txBody>
          <a:bodyPr/>
          <a:lstStyle/>
          <a:p>
            <a:endParaRPr lang="sv-SE"/>
          </a:p>
        </p:txBody>
      </p:sp>
      <p:sp>
        <p:nvSpPr>
          <p:cNvPr id="14" name="Platshållare för bildnummer 13"/>
          <p:cNvSpPr>
            <a:spLocks noGrp="1"/>
          </p:cNvSpPr>
          <p:nvPr>
            <p:ph type="sldNum" sz="quarter" idx="11"/>
          </p:nvPr>
        </p:nvSpPr>
        <p:spPr/>
        <p:txBody>
          <a:bodyPr/>
          <a:lstStyle/>
          <a:p>
            <a:fld id="{F35EE0F5-3D09-4E5B-88D6-1BA6696264D5}" type="slidenum">
              <a:rPr lang="sv-SE" smtClean="0"/>
              <a:pPr/>
              <a:t>‹#›</a:t>
            </a:fld>
            <a:endParaRPr lang="sv-SE"/>
          </a:p>
        </p:txBody>
      </p:sp>
      <p:sp>
        <p:nvSpPr>
          <p:cNvPr id="15" name="Platshållare för sidfot 14"/>
          <p:cNvSpPr>
            <a:spLocks noGrp="1"/>
          </p:cNvSpPr>
          <p:nvPr>
            <p:ph type="ftr" sz="quarter" idx="12"/>
          </p:nvPr>
        </p:nvSpPr>
        <p:spPr/>
        <p:txBody>
          <a:bodyPr/>
          <a:lstStyle/>
          <a:p>
            <a:endParaRPr lang="sv-S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92100"/>
            <a:ext cx="8229600" cy="1384300"/>
          </a:xfrm>
        </p:spPr>
        <p:txBody>
          <a:bodyPr/>
          <a:lstStyle/>
          <a:p>
            <a:r>
              <a:rPr lang="sv-SE"/>
              <a:t>Klicka här för att ändra format</a:t>
            </a:r>
          </a:p>
        </p:txBody>
      </p:sp>
      <p:sp>
        <p:nvSpPr>
          <p:cNvPr id="3" name="Platshållare för tabell 2"/>
          <p:cNvSpPr>
            <a:spLocks noGrp="1"/>
          </p:cNvSpPr>
          <p:nvPr>
            <p:ph type="tbl" idx="1"/>
          </p:nvPr>
        </p:nvSpPr>
        <p:spPr>
          <a:xfrm>
            <a:off x="457200" y="1905000"/>
            <a:ext cx="8229600" cy="4114800"/>
          </a:xfrm>
        </p:spPr>
        <p:txBody>
          <a:bodyPr/>
          <a:lstStyle/>
          <a:p>
            <a:r>
              <a:rPr lang="sv-SE"/>
              <a:t>Klicka på ikonen för att lägga till en tabell</a:t>
            </a:r>
          </a:p>
        </p:txBody>
      </p:sp>
      <p:sp>
        <p:nvSpPr>
          <p:cNvPr id="4" name="Platshållare för datum 3"/>
          <p:cNvSpPr>
            <a:spLocks noGrp="1"/>
          </p:cNvSpPr>
          <p:nvPr>
            <p:ph type="dt" sz="half" idx="10"/>
          </p:nvPr>
        </p:nvSpPr>
        <p:spPr>
          <a:xfrm>
            <a:off x="457200" y="6245225"/>
            <a:ext cx="2133600" cy="476250"/>
          </a:xfrm>
        </p:spPr>
        <p:txBody>
          <a:bodyPr/>
          <a:lstStyle>
            <a:lvl1pPr>
              <a:defRPr/>
            </a:lvl1pPr>
          </a:lstStyle>
          <a:p>
            <a:endParaRPr lang="sv-SE"/>
          </a:p>
        </p:txBody>
      </p:sp>
      <p:sp>
        <p:nvSpPr>
          <p:cNvPr id="5" name="Platshållare för sidfot 4"/>
          <p:cNvSpPr>
            <a:spLocks noGrp="1"/>
          </p:cNvSpPr>
          <p:nvPr>
            <p:ph type="ftr" sz="quarter" idx="11"/>
          </p:nvPr>
        </p:nvSpPr>
        <p:spPr>
          <a:xfrm>
            <a:off x="3124200" y="6245225"/>
            <a:ext cx="2895600" cy="476250"/>
          </a:xfrm>
        </p:spPr>
        <p:txBody>
          <a:bodyPr/>
          <a:lstStyle>
            <a:lvl1pPr>
              <a:defRPr/>
            </a:lvl1pPr>
          </a:lstStyle>
          <a:p>
            <a:r>
              <a:rPr lang="sv-SE"/>
              <a:t>PÄR LARSSON</a:t>
            </a:r>
          </a:p>
        </p:txBody>
      </p:sp>
      <p:sp>
        <p:nvSpPr>
          <p:cNvPr id="6" name="Platshållare för bildnummer 5"/>
          <p:cNvSpPr>
            <a:spLocks noGrp="1"/>
          </p:cNvSpPr>
          <p:nvPr>
            <p:ph type="sldNum" sz="quarter" idx="12"/>
          </p:nvPr>
        </p:nvSpPr>
        <p:spPr>
          <a:xfrm>
            <a:off x="6553200" y="6245225"/>
            <a:ext cx="2133600" cy="476250"/>
          </a:xfrm>
        </p:spPr>
        <p:txBody>
          <a:bodyPr/>
          <a:lstStyle>
            <a:lvl1pPr>
              <a:defRPr/>
            </a:lvl1pPr>
          </a:lstStyle>
          <a:p>
            <a:fld id="{B1208CA3-A250-40B4-8C19-8E6A1FA70AB2}" type="slidenum">
              <a:rPr lang="sv-SE"/>
              <a:pPr/>
              <a:t>‹#›</a:t>
            </a:fld>
            <a:endParaRPr lang="sv-S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Only" preserve="1">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92100"/>
            <a:ext cx="8229600" cy="57277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datum 2"/>
          <p:cNvSpPr>
            <a:spLocks noGrp="1"/>
          </p:cNvSpPr>
          <p:nvPr>
            <p:ph type="dt" sz="half" idx="10"/>
          </p:nvPr>
        </p:nvSpPr>
        <p:spPr>
          <a:xfrm>
            <a:off x="457200" y="6245225"/>
            <a:ext cx="2133600" cy="476250"/>
          </a:xfrm>
        </p:spPr>
        <p:txBody>
          <a:bodyPr/>
          <a:lstStyle>
            <a:lvl1pPr>
              <a:defRPr/>
            </a:lvl1pPr>
          </a:lstStyle>
          <a:p>
            <a:endParaRPr lang="sv-SE"/>
          </a:p>
        </p:txBody>
      </p:sp>
      <p:sp>
        <p:nvSpPr>
          <p:cNvPr id="4" name="Platshållare för sidfot 3"/>
          <p:cNvSpPr>
            <a:spLocks noGrp="1"/>
          </p:cNvSpPr>
          <p:nvPr>
            <p:ph type="ftr" sz="quarter" idx="11"/>
          </p:nvPr>
        </p:nvSpPr>
        <p:spPr>
          <a:xfrm>
            <a:off x="3124200" y="6245225"/>
            <a:ext cx="2895600" cy="476250"/>
          </a:xfrm>
        </p:spPr>
        <p:txBody>
          <a:bodyPr/>
          <a:lstStyle>
            <a:lvl1pPr>
              <a:defRPr/>
            </a:lvl1pPr>
          </a:lstStyle>
          <a:p>
            <a:r>
              <a:rPr lang="sv-SE"/>
              <a:t>PÄR LARSSON</a:t>
            </a:r>
          </a:p>
        </p:txBody>
      </p:sp>
      <p:sp>
        <p:nvSpPr>
          <p:cNvPr id="5" name="Platshållare för bildnummer 4"/>
          <p:cNvSpPr>
            <a:spLocks noGrp="1"/>
          </p:cNvSpPr>
          <p:nvPr>
            <p:ph type="sldNum" sz="quarter" idx="12"/>
          </p:nvPr>
        </p:nvSpPr>
        <p:spPr>
          <a:xfrm>
            <a:off x="6553200" y="6245225"/>
            <a:ext cx="2133600" cy="476250"/>
          </a:xfrm>
        </p:spPr>
        <p:txBody>
          <a:bodyPr/>
          <a:lstStyle>
            <a:lvl1pPr>
              <a:defRPr/>
            </a:lvl1pPr>
          </a:lstStyle>
          <a:p>
            <a:fld id="{D5F6DE9C-8DB8-440B-84AF-856890AB4934}" type="slidenum">
              <a:rPr lang="sv-SE"/>
              <a:pPr/>
              <a:t>‹#›</a:t>
            </a:fld>
            <a:endParaRPr lang="sv-S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Picture 9" descr="SU_PPT_kronor"/>
          <p:cNvPicPr>
            <a:picLocks noChangeAspect="1" noChangeArrowheads="1"/>
          </p:cNvPicPr>
          <p:nvPr/>
        </p:nvPicPr>
        <p:blipFill>
          <a:blip r:embed="rId2" cstate="print"/>
          <a:srcRect/>
          <a:stretch>
            <a:fillRect/>
          </a:stretch>
        </p:blipFill>
        <p:spPr bwMode="auto">
          <a:xfrm>
            <a:off x="0" y="1682750"/>
            <a:ext cx="5595938" cy="5175250"/>
          </a:xfrm>
          <a:prstGeom prst="rect">
            <a:avLst/>
          </a:prstGeom>
          <a:noFill/>
        </p:spPr>
      </p:pic>
      <p:sp>
        <p:nvSpPr>
          <p:cNvPr id="2" name="Rubrik 1"/>
          <p:cNvSpPr>
            <a:spLocks noGrp="1"/>
          </p:cNvSpPr>
          <p:nvPr>
            <p:ph type="ctrTitle"/>
          </p:nvPr>
        </p:nvSpPr>
        <p:spPr>
          <a:xfrm>
            <a:off x="1008000" y="2437200"/>
            <a:ext cx="66312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781200" y="6152400"/>
            <a:ext cx="1123200" cy="280800"/>
          </a:xfrm>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a:xfrm>
            <a:off x="1936800" y="6152400"/>
            <a:ext cx="4492800" cy="280800"/>
          </a:xfrm>
        </p:spPr>
        <p:txBody>
          <a:bodyPr/>
          <a:lstStyle/>
          <a:p>
            <a:endParaRPr lang="sv-SE"/>
          </a:p>
        </p:txBody>
      </p:sp>
      <p:sp>
        <p:nvSpPr>
          <p:cNvPr id="6" name="Platshållare för bildnummer 5"/>
          <p:cNvSpPr>
            <a:spLocks noGrp="1"/>
          </p:cNvSpPr>
          <p:nvPr>
            <p:ph type="sldNum" sz="quarter" idx="12"/>
          </p:nvPr>
        </p:nvSpPr>
        <p:spPr>
          <a:xfrm>
            <a:off x="6588000" y="6152400"/>
            <a:ext cx="2133600" cy="280800"/>
          </a:xfrm>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40165027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r>
              <a:rPr lang="sv-SE"/>
              <a:t>Pär Larsson</a:t>
            </a:r>
            <a:endParaRPr lang="sv-SE" dirty="0"/>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347002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850"/>
            <a:ext cx="8229600" cy="1143000"/>
          </a:xfrm>
        </p:spPr>
        <p:txBody>
          <a:bodyPr/>
          <a:lstStyle/>
          <a:p>
            <a:r>
              <a:rPr lang="sv-SE"/>
              <a:t>Klicka här för att ändra format</a:t>
            </a:r>
          </a:p>
        </p:txBody>
      </p:sp>
      <p:sp>
        <p:nvSpPr>
          <p:cNvPr id="3" name="Platshållare för text 2"/>
          <p:cNvSpPr>
            <a:spLocks noGrp="1"/>
          </p:cNvSpPr>
          <p:nvPr>
            <p:ph type="body" sz="half" idx="1"/>
          </p:nvPr>
        </p:nvSpPr>
        <p:spPr>
          <a:xfrm>
            <a:off x="457200" y="1935164"/>
            <a:ext cx="4044462"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2338" y="1935164"/>
            <a:ext cx="4044462"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2667000" y="6356351"/>
            <a:ext cx="3352800" cy="365125"/>
          </a:xfrm>
        </p:spPr>
        <p:txBody>
          <a:bodyPr/>
          <a:lstStyle>
            <a:lvl1pPr>
              <a:defRPr/>
            </a:lvl1pPr>
          </a:lstStyle>
          <a:p>
            <a:endParaRPr lang="sv-SE"/>
          </a:p>
        </p:txBody>
      </p:sp>
      <p:sp>
        <p:nvSpPr>
          <p:cNvPr id="6" name="Platshållare för bildnummer 5"/>
          <p:cNvSpPr>
            <a:spLocks noGrp="1"/>
          </p:cNvSpPr>
          <p:nvPr>
            <p:ph type="sldNum" sz="quarter" idx="11"/>
          </p:nvPr>
        </p:nvSpPr>
        <p:spPr>
          <a:xfrm>
            <a:off x="7924800" y="6356351"/>
            <a:ext cx="762000" cy="365125"/>
          </a:xfrm>
        </p:spPr>
        <p:txBody>
          <a:bodyPr/>
          <a:lstStyle>
            <a:lvl1pPr>
              <a:defRPr smtClean="0"/>
            </a:lvl1pPr>
          </a:lstStyle>
          <a:p>
            <a:fld id="{F3E4E852-F22A-49E9-99E4-1985686E4B45}" type="slidenum">
              <a:rPr lang="sv-SE" smtClean="0"/>
              <a:pPr/>
              <a:t>‹#›</a:t>
            </a:fld>
            <a:endParaRPr lang="sv-S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endParaRPr lang="sv-SE" dirty="0"/>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r>
              <a:rPr lang="sv-SE"/>
              <a:t>Pär Larsson</a:t>
            </a:r>
            <a:endParaRPr lang="sv-SE" dirty="0"/>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8125115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a:t>Redigera format för bakgrundstext</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38371993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sv-SE"/>
              <a:t>Klicka här för att ändra mall för rubrikformat</a:t>
            </a:r>
            <a:endParaRPr lang="sv-SE" dirty="0"/>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33125192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27933865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3" name="Platshållare för sidfot 2"/>
          <p:cNvSpPr>
            <a:spLocks noGrp="1"/>
          </p:cNvSpPr>
          <p:nvPr>
            <p:ph type="ftr" sz="quarter" idx="11"/>
          </p:nvPr>
        </p:nvSpPr>
        <p:spPr/>
        <p:txBody>
          <a:bodyPr/>
          <a:lstStyle/>
          <a:p>
            <a:r>
              <a:rPr lang="sv-SE"/>
              <a:t>Pär Larsson</a:t>
            </a:r>
            <a:endParaRPr lang="sv-SE" dirty="0"/>
          </a:p>
        </p:txBody>
      </p:sp>
      <p:sp>
        <p:nvSpPr>
          <p:cNvPr id="4" name="Platshållare för bildnummer 3"/>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80298005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05454A3E-6579-443E-A91C-F992BD9B0057}" type="datetime1">
              <a:rPr lang="sv-SE" smtClean="0"/>
              <a:pPr/>
              <a:t>2019-02-13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14387677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2E5F"/>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2/13/2019</a:t>
            </a:fld>
            <a:endParaRPr lang="en-US"/>
          </a:p>
        </p:txBody>
      </p:sp>
      <p:sp>
        <p:nvSpPr>
          <p:cNvPr id="5" name="Holder 5"/>
          <p:cNvSpPr>
            <a:spLocks noGrp="1"/>
          </p:cNvSpPr>
          <p:nvPr>
            <p:ph type="sldNum" sz="quarter" idx="7"/>
          </p:nvPr>
        </p:nvSpPr>
        <p:spPr/>
        <p:txBody>
          <a:bodyPr lIns="0" tIns="0" rIns="0" bIns="0"/>
          <a:lstStyle>
            <a:lvl1pPr>
              <a:defRPr sz="1200" b="1" i="0">
                <a:solidFill>
                  <a:schemeClr val="tx1"/>
                </a:solidFill>
                <a:latin typeface="Arial Black"/>
                <a:cs typeface="Arial Black"/>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3804970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2E5F"/>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2/13/2019</a:t>
            </a:fld>
            <a:endParaRPr lang="en-US"/>
          </a:p>
        </p:txBody>
      </p:sp>
      <p:sp>
        <p:nvSpPr>
          <p:cNvPr id="7" name="Holder 7"/>
          <p:cNvSpPr>
            <a:spLocks noGrp="1"/>
          </p:cNvSpPr>
          <p:nvPr>
            <p:ph type="sldNum" sz="quarter" idx="7"/>
          </p:nvPr>
        </p:nvSpPr>
        <p:spPr/>
        <p:txBody>
          <a:bodyPr lIns="0" tIns="0" rIns="0" bIns="0"/>
          <a:lstStyle>
            <a:lvl1pPr>
              <a:defRPr sz="1200" b="1" i="0">
                <a:solidFill>
                  <a:schemeClr val="tx1"/>
                </a:solidFill>
                <a:latin typeface="Arial Black"/>
                <a:cs typeface="Arial Black"/>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39462439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3304033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Picture 9" descr="SU_PPT_olivkvist"/>
          <p:cNvPicPr>
            <a:picLocks noChangeAspect="1" noChangeArrowheads="1"/>
          </p:cNvPicPr>
          <p:nvPr/>
        </p:nvPicPr>
        <p:blipFill>
          <a:blip r:embed="rId2" cstate="print"/>
          <a:srcRect l="1746"/>
          <a:stretch>
            <a:fillRect/>
          </a:stretch>
        </p:blipFill>
        <p:spPr bwMode="auto">
          <a:xfrm>
            <a:off x="1588" y="317500"/>
            <a:ext cx="6881812" cy="6540500"/>
          </a:xfrm>
          <a:prstGeom prst="rect">
            <a:avLst/>
          </a:prstGeom>
          <a:noFill/>
        </p:spPr>
      </p:pic>
      <p:sp>
        <p:nvSpPr>
          <p:cNvPr id="2" name="Rubrik 1"/>
          <p:cNvSpPr>
            <a:spLocks noGrp="1"/>
          </p:cNvSpPr>
          <p:nvPr>
            <p:ph type="ctrTitle"/>
          </p:nvPr>
        </p:nvSpPr>
        <p:spPr>
          <a:xfrm>
            <a:off x="1008000" y="2437200"/>
            <a:ext cx="66312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781200" y="6152400"/>
            <a:ext cx="1123200" cy="280800"/>
          </a:xfrm>
        </p:spPr>
        <p:txBody>
          <a:bodyPr/>
          <a:lstStyle/>
          <a:p>
            <a:fld id="{D710EA90-21AA-4DAE-8BB3-7AE26694224B}" type="datetime1">
              <a:rPr lang="sv-SE" smtClean="0"/>
              <a:pPr/>
              <a:t>2019-02-13</a:t>
            </a:fld>
            <a:endParaRPr lang="sv-SE"/>
          </a:p>
        </p:txBody>
      </p:sp>
      <p:sp>
        <p:nvSpPr>
          <p:cNvPr id="5" name="Platshållare för sidfot 4"/>
          <p:cNvSpPr>
            <a:spLocks noGrp="1"/>
          </p:cNvSpPr>
          <p:nvPr>
            <p:ph type="ftr" sz="quarter" idx="11"/>
          </p:nvPr>
        </p:nvSpPr>
        <p:spPr>
          <a:xfrm>
            <a:off x="1936800" y="6152400"/>
            <a:ext cx="44928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6588000" y="6152400"/>
            <a:ext cx="21336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011532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838200" y="61913"/>
            <a:ext cx="5867400" cy="1066800"/>
          </a:xfrm>
        </p:spPr>
        <p:txBody>
          <a:bodyPr/>
          <a:lstStyle/>
          <a:p>
            <a:r>
              <a:rPr lang="sv-SE"/>
              <a:t>Klicka här för att ändra format</a:t>
            </a:r>
          </a:p>
        </p:txBody>
      </p:sp>
      <p:sp>
        <p:nvSpPr>
          <p:cNvPr id="3" name="Platshållare för tabell 2"/>
          <p:cNvSpPr>
            <a:spLocks noGrp="1"/>
          </p:cNvSpPr>
          <p:nvPr>
            <p:ph type="tbl" idx="1"/>
          </p:nvPr>
        </p:nvSpPr>
        <p:spPr>
          <a:xfrm>
            <a:off x="457200" y="1600200"/>
            <a:ext cx="8229600" cy="4525963"/>
          </a:xfrm>
          <a:prstGeom prst="rect">
            <a:avLst/>
          </a:prstGeom>
        </p:spPr>
        <p:txBody>
          <a:bodyPr/>
          <a:lstStyle/>
          <a:p>
            <a:endParaRPr lang="sv-S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476C8F79-A4A9-4F8B-A48F-5AFFABFA086B}" type="datetime1">
              <a:rPr lang="sv-SE" smtClean="0"/>
              <a:pPr/>
              <a:t>2019-02-13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6274087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endParaRPr lang="sv-SE" dirty="0"/>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BD256BB8-5A3C-4E54-AD8D-7B826A810964}" type="datetime1">
              <a:rPr lang="sv-SE" smtClean="0"/>
              <a:pPr/>
              <a:t>2019-02-13</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8923235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a:t>Redigera format för bakgrundstext</a:t>
            </a:r>
          </a:p>
        </p:txBody>
      </p:sp>
      <p:sp>
        <p:nvSpPr>
          <p:cNvPr id="4" name="Platshållare för datum 3"/>
          <p:cNvSpPr>
            <a:spLocks noGrp="1"/>
          </p:cNvSpPr>
          <p:nvPr>
            <p:ph type="dt" sz="half" idx="10"/>
          </p:nvPr>
        </p:nvSpPr>
        <p:spPr/>
        <p:txBody>
          <a:bodyPr/>
          <a:lstStyle/>
          <a:p>
            <a:fld id="{B8BC306C-03C6-41F8-B07C-45CCF9498CFA}" type="datetime1">
              <a:rPr lang="sv-SE" smtClean="0"/>
              <a:pPr/>
              <a:t>2019-02-13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2090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sv-SE"/>
              <a:t>Klicka här för att ändra mall för rubrikformat</a:t>
            </a:r>
            <a:endParaRPr lang="sv-SE" dirty="0"/>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00537F09-3DF1-437A-A6C4-75F622161507}" type="datetime1">
              <a:rPr lang="sv-SE" smtClean="0"/>
              <a:pPr/>
              <a:t>2019-02-13</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7327504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DE61BB14-BFD6-41F3-A704-D980D88BEC4E}" type="datetime1">
              <a:rPr lang="sv-SE" smtClean="0"/>
              <a:pPr/>
              <a:t>2019-02-13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2627258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6306B6-E1C0-4F22-84F1-7E36BCD05232}" type="datetime1">
              <a:rPr lang="sv-SE" smtClean="0"/>
              <a:pPr/>
              <a:t>2019-02-13</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6410889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mall för rubrikformat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p>
        </p:txBody>
      </p:sp>
      <p:sp>
        <p:nvSpPr>
          <p:cNvPr id="4" name="Platshållare för datum 3"/>
          <p:cNvSpPr>
            <a:spLocks noGrp="1"/>
          </p:cNvSpPr>
          <p:nvPr>
            <p:ph type="dt" sz="half" idx="10"/>
          </p:nvPr>
        </p:nvSpPr>
        <p:spPr/>
        <p:txBody>
          <a:bodyPr/>
          <a:lstStyle/>
          <a:p>
            <a:fld id="{85390283-1016-4F51-A8AE-11F48F72052B}" type="datetime1">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677250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9A462BD-E59B-4898-8E34-A421249A21AD}" type="datetime1">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154079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mall för rubrikformat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0BCBF041-CAA0-4016-9E08-6002E2C5C407}" type="datetime1">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057159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52F4008-B375-4DE0-9713-08FDD6FA695F}" type="datetime1">
              <a:rPr lang="sv-SE" smtClean="0">
                <a:solidFill>
                  <a:prstClr val="black">
                    <a:tint val="75000"/>
                  </a:prstClr>
                </a:solidFill>
              </a:rPr>
              <a:pPr/>
              <a:t>2019-02-13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73799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Rubrik, ClipArt och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92100"/>
            <a:ext cx="8229600" cy="1384300"/>
          </a:xfrm>
        </p:spPr>
        <p:txBody>
          <a:bodyPr/>
          <a:lstStyle/>
          <a:p>
            <a:r>
              <a:rPr lang="sv-SE"/>
              <a:t>Klicka här för att ändra format</a:t>
            </a:r>
          </a:p>
        </p:txBody>
      </p:sp>
      <p:sp>
        <p:nvSpPr>
          <p:cNvPr id="3" name="Platshållare för ClipArt 2"/>
          <p:cNvSpPr>
            <a:spLocks noGrp="1"/>
          </p:cNvSpPr>
          <p:nvPr>
            <p:ph type="clipArt" sz="half" idx="1"/>
          </p:nvPr>
        </p:nvSpPr>
        <p:spPr>
          <a:xfrm>
            <a:off x="457200" y="1905000"/>
            <a:ext cx="4044462" cy="4114800"/>
          </a:xfrm>
        </p:spPr>
        <p:txBody>
          <a:bodyPr/>
          <a:lstStyle/>
          <a:p>
            <a:endParaRPr lang="sv-SE"/>
          </a:p>
        </p:txBody>
      </p:sp>
      <p:sp>
        <p:nvSpPr>
          <p:cNvPr id="4" name="Platshållare för text 3"/>
          <p:cNvSpPr>
            <a:spLocks noGrp="1"/>
          </p:cNvSpPr>
          <p:nvPr>
            <p:ph type="body" sz="half" idx="2"/>
          </p:nvPr>
        </p:nvSpPr>
        <p:spPr>
          <a:xfrm>
            <a:off x="4642338" y="1905000"/>
            <a:ext cx="4044462"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118697" y="6237288"/>
            <a:ext cx="2133600" cy="476250"/>
          </a:xfrm>
        </p:spPr>
        <p:txBody>
          <a:bodyPr/>
          <a:lstStyle>
            <a:lvl1pPr>
              <a:defRPr/>
            </a:lvl1pPr>
          </a:lstStyle>
          <a:p>
            <a:endParaRPr lang="sv-SE"/>
          </a:p>
        </p:txBody>
      </p:sp>
      <p:sp>
        <p:nvSpPr>
          <p:cNvPr id="6" name="Platshållare för sidfot 5"/>
          <p:cNvSpPr>
            <a:spLocks noGrp="1"/>
          </p:cNvSpPr>
          <p:nvPr>
            <p:ph type="ftr" sz="quarter" idx="11"/>
          </p:nvPr>
        </p:nvSpPr>
        <p:spPr>
          <a:xfrm>
            <a:off x="6433039" y="6237288"/>
            <a:ext cx="2710962" cy="476250"/>
          </a:xfrm>
        </p:spPr>
        <p:txBody>
          <a:bodyPr/>
          <a:lstStyle>
            <a:lvl1pPr>
              <a:defRPr/>
            </a:lvl1pPr>
          </a:lstStyle>
          <a:p>
            <a:endParaRPr lang="sv-SE"/>
          </a:p>
        </p:txBody>
      </p:sp>
      <p:sp>
        <p:nvSpPr>
          <p:cNvPr id="7" name="Platshållare för bildnummer 6"/>
          <p:cNvSpPr>
            <a:spLocks noGrp="1"/>
          </p:cNvSpPr>
          <p:nvPr>
            <p:ph type="sldNum" sz="quarter" idx="12"/>
          </p:nvPr>
        </p:nvSpPr>
        <p:spPr>
          <a:xfrm>
            <a:off x="3376246" y="6237288"/>
            <a:ext cx="2133600" cy="476250"/>
          </a:xfrm>
        </p:spPr>
        <p:txBody>
          <a:bodyPr/>
          <a:lstStyle>
            <a:lvl1pPr>
              <a:defRPr/>
            </a:lvl1pPr>
          </a:lstStyle>
          <a:p>
            <a:fld id="{2CBFB405-19F2-410B-990F-59797528B029}" type="slidenum">
              <a:rPr lang="sv-SE"/>
              <a:pPr/>
              <a:t>‹#›</a:t>
            </a:fld>
            <a:endParaRPr lang="sv-S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AB5DABAE-22A0-4ADB-85C9-8B849FAD0B97}" type="datetime1">
              <a:rPr lang="sv-SE" smtClean="0">
                <a:solidFill>
                  <a:prstClr val="black">
                    <a:tint val="75000"/>
                  </a:prstClr>
                </a:solidFill>
              </a:rPr>
              <a:pPr/>
              <a:t>2019-02-13</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9768727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06F1A7A3-ADA6-4B80-8B8B-C5213BF74A2B}" type="datetime1">
              <a:rPr lang="sv-SE" smtClean="0">
                <a:solidFill>
                  <a:prstClr val="black">
                    <a:tint val="75000"/>
                  </a:prstClr>
                </a:solidFill>
              </a:rPr>
              <a:pPr/>
              <a:t>2019-02-13</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99320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FB7A6B4-F1DC-4236-A70A-D478E52AEDCB}" type="datetime1">
              <a:rPr lang="sv-SE" smtClean="0">
                <a:solidFill>
                  <a:prstClr val="black">
                    <a:tint val="75000"/>
                  </a:prstClr>
                </a:solidFill>
              </a:rPr>
              <a:pPr/>
              <a:t>2019-02-13</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72941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mall för rubrikformat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4148488F-4B7B-4008-B053-F4F0C3F15304}" type="datetime1">
              <a:rPr lang="sv-SE" smtClean="0">
                <a:solidFill>
                  <a:prstClr val="black">
                    <a:tint val="75000"/>
                  </a:prstClr>
                </a:solidFill>
              </a:rPr>
              <a:pPr/>
              <a:t>2019-02-13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021625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0016482A-BA39-41F0-BF13-8A287A1F8176}" type="datetime1">
              <a:rPr lang="sv-SE" smtClean="0">
                <a:solidFill>
                  <a:prstClr val="black">
                    <a:tint val="75000"/>
                  </a:prstClr>
                </a:solidFill>
              </a:rPr>
              <a:pPr/>
              <a:t>2019-02-13</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544815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EC634F0-FB6D-4C71-8A2B-1D926A580FE4}" type="datetime1">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812651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mall för rubrikformat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3B33BA2-4265-41EC-B9A8-A96E2322291E}" type="datetime1">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232655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2A9D750E-077C-4EBC-B389-A2F77BBBEBAC}" type="datetime1">
              <a:rPr lang="sv-SE" smtClean="0">
                <a:solidFill>
                  <a:prstClr val="black">
                    <a:tint val="75000"/>
                  </a:prstClr>
                </a:solidFill>
              </a:rPr>
              <a:pPr/>
              <a:t>2019-02-13</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27F0B53-9592-4779-891F-997228E46E01}"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295785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2" descr="SU_PPT_eld"/>
          <p:cNvPicPr>
            <a:picLocks noChangeAspect="1" noChangeArrowheads="1"/>
          </p:cNvPicPr>
          <p:nvPr/>
        </p:nvPicPr>
        <p:blipFill>
          <a:blip r:embed="rId2" cstate="print"/>
          <a:srcRect l="4988" t="-362"/>
          <a:stretch>
            <a:fillRect/>
          </a:stretch>
        </p:blipFill>
        <p:spPr bwMode="auto">
          <a:xfrm>
            <a:off x="0" y="1571625"/>
            <a:ext cx="7258050" cy="5286375"/>
          </a:xfrm>
          <a:prstGeom prst="rect">
            <a:avLst/>
          </a:prstGeom>
          <a:noFill/>
        </p:spPr>
      </p:pic>
      <p:sp>
        <p:nvSpPr>
          <p:cNvPr id="2" name="Rubrik 1"/>
          <p:cNvSpPr>
            <a:spLocks noGrp="1"/>
          </p:cNvSpPr>
          <p:nvPr>
            <p:ph type="ctrTitle"/>
          </p:nvPr>
        </p:nvSpPr>
        <p:spPr>
          <a:xfrm>
            <a:off x="1008000" y="2437200"/>
            <a:ext cx="66312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781200" y="6152400"/>
            <a:ext cx="1123200" cy="280800"/>
          </a:xfrm>
        </p:spPr>
        <p:txBody>
          <a:bodyPr/>
          <a:lstStyle/>
          <a:p>
            <a:fld id="{BC801ED4-9A26-414A-9836-166B493052E2}" type="datetime1">
              <a:rPr lang="sv-SE" smtClean="0"/>
              <a:pPr/>
              <a:t>2019-02-13</a:t>
            </a:fld>
            <a:endParaRPr lang="sv-SE"/>
          </a:p>
        </p:txBody>
      </p:sp>
      <p:sp>
        <p:nvSpPr>
          <p:cNvPr id="5" name="Platshållare för sidfot 4"/>
          <p:cNvSpPr>
            <a:spLocks noGrp="1"/>
          </p:cNvSpPr>
          <p:nvPr>
            <p:ph type="ftr" sz="quarter" idx="11"/>
          </p:nvPr>
        </p:nvSpPr>
        <p:spPr>
          <a:xfrm>
            <a:off x="1936800" y="6152400"/>
            <a:ext cx="44928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6588000" y="6152400"/>
            <a:ext cx="21336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9965324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2019-02-13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86473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endParaRPr lang="sv-SE" dirty="0"/>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BB068DC3-EA92-4A9D-AE5B-7A15124DAC19}" type="datetime1">
              <a:rPr lang="sv-SE" smtClean="0"/>
              <a:pPr/>
              <a:t>2019-02-13</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8238753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a:t>Redigera format för bakgrundstext</a:t>
            </a:r>
          </a:p>
        </p:txBody>
      </p:sp>
      <p:sp>
        <p:nvSpPr>
          <p:cNvPr id="4" name="Platshållare för datum 3"/>
          <p:cNvSpPr>
            <a:spLocks noGrp="1"/>
          </p:cNvSpPr>
          <p:nvPr>
            <p:ph type="dt" sz="half" idx="10"/>
          </p:nvPr>
        </p:nvSpPr>
        <p:spPr/>
        <p:txBody>
          <a:bodyPr/>
          <a:lstStyle/>
          <a:p>
            <a:fld id="{193F8D70-F8EA-40C8-B327-D531AB364F3C}" type="datetime1">
              <a:rPr lang="sv-SE" smtClean="0"/>
              <a:pPr/>
              <a:t>2019-02-13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7260869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sv-SE"/>
              <a:t>Klicka här för att ändra mall för rubrikformat</a:t>
            </a:r>
            <a:endParaRPr lang="sv-SE" dirty="0"/>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2D11C9E8-BD77-4D98-8809-7738FC58391D}" type="datetime1">
              <a:rPr lang="sv-SE" smtClean="0"/>
              <a:pPr/>
              <a:t>2019-02-13</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9875896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89995D9C-3A1D-416E-97B9-D2714EF04564}" type="datetime1">
              <a:rPr lang="sv-SE" smtClean="0"/>
              <a:pPr/>
              <a:t>2019-02-13</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8627731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9B194B7-8550-42FB-9FF7-38844F437944}" type="datetime1">
              <a:rPr lang="sv-SE" smtClean="0"/>
              <a:pPr/>
              <a:t>2019-02-13</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9425660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828800"/>
            <a:ext cx="7772400" cy="1600200"/>
          </a:xfrm>
        </p:spPr>
        <p:txBody>
          <a:bodyPr/>
          <a:lstStyle>
            <a:lvl1pPr>
              <a:defRPr/>
            </a:lvl1pPr>
          </a:lstStyle>
          <a:p>
            <a:pPr lvl="0"/>
            <a:r>
              <a:rPr lang="sv-SE" altLang="sv-SE" noProof="0"/>
              <a:t>Klicka här för att ändra mall för rubrikformat</a:t>
            </a:r>
            <a:endParaRPr lang="sv-SE" altLang="en-US" noProof="0"/>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sv-SE" altLang="sv-SE" noProof="0"/>
              <a:t>Klicka här för att ändra mall för underrubrikformat</a:t>
            </a:r>
            <a:endParaRPr lang="sv-SE" altLang="en-US" noProof="0"/>
          </a:p>
        </p:txBody>
      </p:sp>
      <p:sp>
        <p:nvSpPr>
          <p:cNvPr id="4" name="Rectangle 4"/>
          <p:cNvSpPr>
            <a:spLocks noGrp="1" noChangeArrowheads="1"/>
          </p:cNvSpPr>
          <p:nvPr>
            <p:ph type="dt" sz="half" idx="10"/>
          </p:nvPr>
        </p:nvSpPr>
        <p:spPr>
          <a:xfrm>
            <a:off x="685800" y="6248400"/>
            <a:ext cx="1905000" cy="457200"/>
          </a:xfrm>
        </p:spPr>
        <p:txBody>
          <a:bodyPr/>
          <a:lstStyle>
            <a:lvl1pPr>
              <a:defRPr sz="1400" i="0" smtClean="0">
                <a:latin typeface="Times" panose="02020603050405020304" pitchFamily="18" charset="0"/>
              </a:defRPr>
            </a:lvl1pPr>
          </a:lstStyle>
          <a:p>
            <a:pPr>
              <a:defRPr/>
            </a:pPr>
            <a:endParaRPr lang="sv-SE" altLang="en-US">
              <a:solidFill>
                <a:srgbClr val="000000"/>
              </a:solidFill>
            </a:endParaRPr>
          </a:p>
        </p:txBody>
      </p:sp>
      <p:sp>
        <p:nvSpPr>
          <p:cNvPr id="5" name="Rectangle 5"/>
          <p:cNvSpPr>
            <a:spLocks noGrp="1" noChangeArrowheads="1"/>
          </p:cNvSpPr>
          <p:nvPr>
            <p:ph type="ftr" sz="quarter" idx="11"/>
          </p:nvPr>
        </p:nvSpPr>
        <p:spPr/>
        <p:txBody>
          <a:bodyPr/>
          <a:lstStyle>
            <a:lvl1pPr>
              <a:defRPr smtClean="0">
                <a:latin typeface="Times" panose="02020603050405020304" pitchFamily="18" charset="0"/>
              </a:defRPr>
            </a:lvl1pPr>
          </a:lstStyle>
          <a:p>
            <a:pPr>
              <a:defRPr/>
            </a:pPr>
            <a:endParaRPr lang="sv-SE" altLang="en-US">
              <a:solidFill>
                <a:srgbClr val="000000"/>
              </a:solidFill>
            </a:endParaRPr>
          </a:p>
        </p:txBody>
      </p:sp>
      <p:sp>
        <p:nvSpPr>
          <p:cNvPr id="6" name="Rectangle 6"/>
          <p:cNvSpPr>
            <a:spLocks noGrp="1" noChangeArrowheads="1"/>
          </p:cNvSpPr>
          <p:nvPr>
            <p:ph type="sldNum" sz="quarter" idx="12"/>
          </p:nvPr>
        </p:nvSpPr>
        <p:spPr/>
        <p:txBody>
          <a:bodyPr/>
          <a:lstStyle>
            <a:lvl1pPr>
              <a:defRPr>
                <a:latin typeface="Times"/>
              </a:defRPr>
            </a:lvl1pPr>
          </a:lstStyle>
          <a:p>
            <a:fld id="{BD3C0F5F-8747-49AA-9B24-D2CA8FED4B99}"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val="176007015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US"/>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sv-SE" altLang="en-US">
                <a:solidFill>
                  <a:srgbClr val="000000"/>
                </a:solidFill>
              </a:rPr>
              <a:t>Pär Larsson</a:t>
            </a:r>
          </a:p>
          <a:p>
            <a:pPr>
              <a:defRPr/>
            </a:pPr>
            <a:r>
              <a:rPr lang="sv-SE" altLang="en-US">
                <a:solidFill>
                  <a:srgbClr val="000000"/>
                </a:solidFill>
              </a:rPr>
              <a:t>Handelshögskolan i Stockholm</a:t>
            </a:r>
            <a:endParaRPr lang="sv-SE" altLang="en-US" i="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3715818-1199-4B6A-8E6B-321F0ED0C655}"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val="3964522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4254" y="1709739"/>
            <a:ext cx="7886700" cy="2852737"/>
          </a:xfrm>
        </p:spPr>
        <p:txBody>
          <a:bodyPr anchor="b"/>
          <a:lstStyle>
            <a:lvl1pPr>
              <a:defRPr sz="6000"/>
            </a:lvl1pPr>
          </a:lstStyle>
          <a:p>
            <a:r>
              <a:rPr lang="sv-SE"/>
              <a:t>Klicka här för att ändra mall för rubrikformat</a:t>
            </a:r>
            <a:endParaRPr lang="en-US"/>
          </a:p>
        </p:txBody>
      </p:sp>
      <p:sp>
        <p:nvSpPr>
          <p:cNvPr id="3" name="Platshållare för text 2"/>
          <p:cNvSpPr>
            <a:spLocks noGrp="1"/>
          </p:cNvSpPr>
          <p:nvPr>
            <p:ph type="body" idx="1"/>
          </p:nvPr>
        </p:nvSpPr>
        <p:spPr>
          <a:xfrm>
            <a:off x="624254" y="4589464"/>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a:t>
            </a:r>
          </a:p>
        </p:txBody>
      </p:sp>
      <p:sp>
        <p:nvSpPr>
          <p:cNvPr id="4" name="Rectangle 4"/>
          <p:cNvSpPr>
            <a:spLocks noGrp="1" noChangeArrowheads="1"/>
          </p:cNvSpPr>
          <p:nvPr>
            <p:ph type="dt" sz="half" idx="10"/>
          </p:nvPr>
        </p:nvSpPr>
        <p:spPr>
          <a:ln/>
        </p:spPr>
        <p:txBody>
          <a:bodyPr/>
          <a:lstStyle>
            <a:lvl1pPr>
              <a:defRPr/>
            </a:lvl1pPr>
          </a:lstStyle>
          <a:p>
            <a:pPr>
              <a:defRPr/>
            </a:pPr>
            <a:r>
              <a:rPr lang="sv-SE" altLang="en-US">
                <a:solidFill>
                  <a:srgbClr val="000000"/>
                </a:solidFill>
              </a:rPr>
              <a:t>Pär Larsson</a:t>
            </a:r>
          </a:p>
          <a:p>
            <a:pPr>
              <a:defRPr/>
            </a:pPr>
            <a:r>
              <a:rPr lang="sv-SE" altLang="en-US">
                <a:solidFill>
                  <a:srgbClr val="000000"/>
                </a:solidFill>
              </a:rPr>
              <a:t>Handelshögskolan i Stockholm</a:t>
            </a:r>
            <a:endParaRPr lang="sv-SE" altLang="en-US" i="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2718CA5-BD2B-4588-8708-44CCA1B71CD5}"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val="10942315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US"/>
          </a:p>
        </p:txBody>
      </p:sp>
      <p:sp>
        <p:nvSpPr>
          <p:cNvPr id="3" name="Platshållare för innehåll 2"/>
          <p:cNvSpPr>
            <a:spLocks noGrp="1"/>
          </p:cNvSpPr>
          <p:nvPr>
            <p:ph sz="half" idx="1"/>
          </p:nvPr>
        </p:nvSpPr>
        <p:spPr>
          <a:xfrm>
            <a:off x="609600" y="2438400"/>
            <a:ext cx="3930162" cy="36576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p:cNvSpPr>
            <a:spLocks noGrp="1"/>
          </p:cNvSpPr>
          <p:nvPr>
            <p:ph sz="half" idx="2"/>
          </p:nvPr>
        </p:nvSpPr>
        <p:spPr>
          <a:xfrm>
            <a:off x="4680439" y="2438400"/>
            <a:ext cx="3930162" cy="36576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sv-SE" altLang="en-US">
                <a:solidFill>
                  <a:srgbClr val="000000"/>
                </a:solidFill>
              </a:rPr>
              <a:t>Pär Larsson</a:t>
            </a:r>
          </a:p>
          <a:p>
            <a:pPr>
              <a:defRPr/>
            </a:pPr>
            <a:r>
              <a:rPr lang="sv-SE" altLang="en-US">
                <a:solidFill>
                  <a:srgbClr val="000000"/>
                </a:solidFill>
              </a:rPr>
              <a:t>Handelshögskolan i Stockholm</a:t>
            </a:r>
            <a:endParaRPr lang="sv-SE" altLang="en-US" i="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6AC31E0-190B-412F-A511-31828149C9F4}"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val="5740062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116" y="365126"/>
            <a:ext cx="7886700" cy="1325563"/>
          </a:xfrm>
        </p:spPr>
        <p:txBody>
          <a:bodyPr/>
          <a:lstStyle/>
          <a:p>
            <a:r>
              <a:rPr lang="sv-SE"/>
              <a:t>Klicka här för att ändra mall för rubrikformat</a:t>
            </a:r>
            <a:endParaRPr lang="en-US"/>
          </a:p>
        </p:txBody>
      </p:sp>
      <p:sp>
        <p:nvSpPr>
          <p:cNvPr id="3" name="Platshållare för text 2"/>
          <p:cNvSpPr>
            <a:spLocks noGrp="1"/>
          </p:cNvSpPr>
          <p:nvPr>
            <p:ph type="body" idx="1"/>
          </p:nvPr>
        </p:nvSpPr>
        <p:spPr>
          <a:xfrm>
            <a:off x="630116" y="1681163"/>
            <a:ext cx="38686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30116" y="2505075"/>
            <a:ext cx="3868615"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p:cNvSpPr>
            <a:spLocks noGrp="1"/>
          </p:cNvSpPr>
          <p:nvPr>
            <p:ph type="body" sz="quarter" idx="3"/>
          </p:nvPr>
        </p:nvSpPr>
        <p:spPr>
          <a:xfrm>
            <a:off x="4629151" y="1681163"/>
            <a:ext cx="38876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29151" y="2505075"/>
            <a:ext cx="3887665"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sv-SE" altLang="en-US">
                <a:solidFill>
                  <a:srgbClr val="000000"/>
                </a:solidFill>
              </a:rPr>
              <a:t>Pär Larsson</a:t>
            </a:r>
          </a:p>
          <a:p>
            <a:pPr>
              <a:defRPr/>
            </a:pPr>
            <a:r>
              <a:rPr lang="sv-SE" altLang="en-US">
                <a:solidFill>
                  <a:srgbClr val="000000"/>
                </a:solidFill>
              </a:rPr>
              <a:t>Handelshögskolan i Stockholm</a:t>
            </a:r>
            <a:endParaRPr lang="sv-SE" altLang="en-US" i="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sv-SE"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C20F5E9-E0F2-45E7-B60A-74D0906D4989}"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val="1052331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r>
              <a:rPr lang="sv-SE" dirty="0"/>
              <a:t>Pär Larsson</a:t>
            </a:r>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sv-SE" altLang="en-US">
                <a:solidFill>
                  <a:srgbClr val="000000"/>
                </a:solidFill>
              </a:rPr>
              <a:t>Pär Larsson</a:t>
            </a:r>
          </a:p>
          <a:p>
            <a:pPr>
              <a:defRPr/>
            </a:pPr>
            <a:r>
              <a:rPr lang="sv-SE" altLang="en-US">
                <a:solidFill>
                  <a:srgbClr val="000000"/>
                </a:solidFill>
              </a:rPr>
              <a:t>Handelshögskolan i Stockholm</a:t>
            </a:r>
            <a:endParaRPr lang="sv-SE" altLang="en-US" i="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sv-SE"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35376EE-6403-41EF-AA9B-E53EE0B7E581}"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val="28761214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sv-SE" altLang="en-US">
                <a:solidFill>
                  <a:srgbClr val="000000"/>
                </a:solidFill>
              </a:rPr>
              <a:t>Pär Larsson</a:t>
            </a:r>
          </a:p>
          <a:p>
            <a:pPr>
              <a:defRPr/>
            </a:pPr>
            <a:r>
              <a:rPr lang="sv-SE" altLang="en-US">
                <a:solidFill>
                  <a:srgbClr val="000000"/>
                </a:solidFill>
              </a:rPr>
              <a:t>Handelshögskolan i Stockholm</a:t>
            </a:r>
            <a:endParaRPr lang="sv-SE" altLang="en-US" i="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sv-SE"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6108781-C4E8-4E63-B2D8-C65D02A96BBB}"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val="42698752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115" y="457200"/>
            <a:ext cx="2948354" cy="1600200"/>
          </a:xfrm>
        </p:spPr>
        <p:txBody>
          <a:bodyPr anchor="b"/>
          <a:lstStyle>
            <a:lvl1pPr>
              <a:defRPr sz="3200"/>
            </a:lvl1pPr>
          </a:lstStyle>
          <a:p>
            <a:r>
              <a:rPr lang="sv-SE"/>
              <a:t>Klicka här för att ändra mall för rubrikformat</a:t>
            </a:r>
            <a:endParaRPr lang="en-US"/>
          </a:p>
        </p:txBody>
      </p:sp>
      <p:sp>
        <p:nvSpPr>
          <p:cNvPr id="3" name="Platshållare för innehåll 2"/>
          <p:cNvSpPr>
            <a:spLocks noGrp="1"/>
          </p:cNvSpPr>
          <p:nvPr>
            <p:ph idx="1"/>
          </p:nvPr>
        </p:nvSpPr>
        <p:spPr>
          <a:xfrm>
            <a:off x="3887666"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p:cNvSpPr>
            <a:spLocks noGrp="1"/>
          </p:cNvSpPr>
          <p:nvPr>
            <p:ph type="body" sz="half" idx="2"/>
          </p:nvPr>
        </p:nvSpPr>
        <p:spPr>
          <a:xfrm>
            <a:off x="630115" y="2057400"/>
            <a:ext cx="294835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4"/>
          <p:cNvSpPr>
            <a:spLocks noGrp="1" noChangeArrowheads="1"/>
          </p:cNvSpPr>
          <p:nvPr>
            <p:ph type="dt" sz="half" idx="10"/>
          </p:nvPr>
        </p:nvSpPr>
        <p:spPr>
          <a:ln/>
        </p:spPr>
        <p:txBody>
          <a:bodyPr/>
          <a:lstStyle>
            <a:lvl1pPr>
              <a:defRPr/>
            </a:lvl1pPr>
          </a:lstStyle>
          <a:p>
            <a:pPr>
              <a:defRPr/>
            </a:pPr>
            <a:r>
              <a:rPr lang="sv-SE" altLang="en-US">
                <a:solidFill>
                  <a:srgbClr val="000000"/>
                </a:solidFill>
              </a:rPr>
              <a:t>Pär Larsson</a:t>
            </a:r>
          </a:p>
          <a:p>
            <a:pPr>
              <a:defRPr/>
            </a:pPr>
            <a:r>
              <a:rPr lang="sv-SE" altLang="en-US">
                <a:solidFill>
                  <a:srgbClr val="000000"/>
                </a:solidFill>
              </a:rPr>
              <a:t>Handelshögskolan i Stockholm</a:t>
            </a:r>
            <a:endParaRPr lang="sv-SE" altLang="en-US" i="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729344E-2680-47EF-885D-05955496D1DB}"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val="15044595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115" y="457200"/>
            <a:ext cx="2948354" cy="1600200"/>
          </a:xfrm>
        </p:spPr>
        <p:txBody>
          <a:bodyPr anchor="b"/>
          <a:lstStyle>
            <a:lvl1pPr>
              <a:defRPr sz="3200"/>
            </a:lvl1pPr>
          </a:lstStyle>
          <a:p>
            <a:r>
              <a:rPr lang="sv-SE"/>
              <a:t>Klicka här för att ändra mall för rubrikformat</a:t>
            </a:r>
            <a:endParaRPr lang="en-US"/>
          </a:p>
        </p:txBody>
      </p:sp>
      <p:sp>
        <p:nvSpPr>
          <p:cNvPr id="3" name="Platshållare för bild 2"/>
          <p:cNvSpPr>
            <a:spLocks noGrp="1"/>
          </p:cNvSpPr>
          <p:nvPr>
            <p:ph type="pic" idx="1"/>
          </p:nvPr>
        </p:nvSpPr>
        <p:spPr>
          <a:xfrm>
            <a:off x="3887666"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endParaRPr lang="en-US" noProof="0"/>
          </a:p>
        </p:txBody>
      </p:sp>
      <p:sp>
        <p:nvSpPr>
          <p:cNvPr id="4" name="Platshållare för text 3"/>
          <p:cNvSpPr>
            <a:spLocks noGrp="1"/>
          </p:cNvSpPr>
          <p:nvPr>
            <p:ph type="body" sz="half" idx="2"/>
          </p:nvPr>
        </p:nvSpPr>
        <p:spPr>
          <a:xfrm>
            <a:off x="630115" y="2057400"/>
            <a:ext cx="294835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4"/>
          <p:cNvSpPr>
            <a:spLocks noGrp="1" noChangeArrowheads="1"/>
          </p:cNvSpPr>
          <p:nvPr>
            <p:ph type="dt" sz="half" idx="10"/>
          </p:nvPr>
        </p:nvSpPr>
        <p:spPr>
          <a:ln/>
        </p:spPr>
        <p:txBody>
          <a:bodyPr/>
          <a:lstStyle>
            <a:lvl1pPr>
              <a:defRPr/>
            </a:lvl1pPr>
          </a:lstStyle>
          <a:p>
            <a:pPr>
              <a:defRPr/>
            </a:pPr>
            <a:r>
              <a:rPr lang="sv-SE" altLang="en-US">
                <a:solidFill>
                  <a:srgbClr val="000000"/>
                </a:solidFill>
              </a:rPr>
              <a:t>Pär Larsson</a:t>
            </a:r>
          </a:p>
          <a:p>
            <a:pPr>
              <a:defRPr/>
            </a:pPr>
            <a:r>
              <a:rPr lang="sv-SE" altLang="en-US">
                <a:solidFill>
                  <a:srgbClr val="000000"/>
                </a:solidFill>
              </a:rPr>
              <a:t>Handelshögskolan i Stockholm</a:t>
            </a:r>
            <a:endParaRPr lang="sv-SE" altLang="en-US" i="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4BBAB3D-F7FA-4C6D-A5B5-0902865EB1B9}"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val="8483924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en-US"/>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sv-SE" altLang="en-US">
                <a:solidFill>
                  <a:srgbClr val="000000"/>
                </a:solidFill>
              </a:rPr>
              <a:t>Pär Larsson</a:t>
            </a:r>
          </a:p>
          <a:p>
            <a:pPr>
              <a:defRPr/>
            </a:pPr>
            <a:r>
              <a:rPr lang="sv-SE" altLang="en-US">
                <a:solidFill>
                  <a:srgbClr val="000000"/>
                </a:solidFill>
              </a:rPr>
              <a:t>Handelshögskolan i Stockholm</a:t>
            </a:r>
            <a:endParaRPr lang="sv-SE" altLang="en-US" i="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3030F5C-696C-4EA2-BBDE-48056E9718BA}"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val="64628740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10351" y="609600"/>
            <a:ext cx="2000250" cy="5486400"/>
          </a:xfrm>
        </p:spPr>
        <p:txBody>
          <a:bodyPr vert="eaVert"/>
          <a:lstStyle/>
          <a:p>
            <a:r>
              <a:rPr lang="sv-SE"/>
              <a:t>Klicka här för att ändra mall för rubrikformat</a:t>
            </a:r>
            <a:endParaRPr lang="en-US"/>
          </a:p>
        </p:txBody>
      </p:sp>
      <p:sp>
        <p:nvSpPr>
          <p:cNvPr id="3" name="Platshållare för lodrät text 2"/>
          <p:cNvSpPr>
            <a:spLocks noGrp="1"/>
          </p:cNvSpPr>
          <p:nvPr>
            <p:ph type="body" orient="vert" idx="1"/>
          </p:nvPr>
        </p:nvSpPr>
        <p:spPr>
          <a:xfrm>
            <a:off x="609600" y="609600"/>
            <a:ext cx="5860074" cy="54864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sv-SE" altLang="en-US">
                <a:solidFill>
                  <a:srgbClr val="000000"/>
                </a:solidFill>
              </a:rPr>
              <a:t>Pär Larsson</a:t>
            </a:r>
          </a:p>
          <a:p>
            <a:pPr>
              <a:defRPr/>
            </a:pPr>
            <a:r>
              <a:rPr lang="sv-SE" altLang="en-US">
                <a:solidFill>
                  <a:srgbClr val="000000"/>
                </a:solidFill>
              </a:rPr>
              <a:t>Handelshögskolan i Stockholm</a:t>
            </a:r>
            <a:endParaRPr lang="sv-SE" altLang="en-US" i="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000FF2-733C-47E7-ACD9-04B5671520B8}" type="slidenum">
              <a:rPr lang="sv-SE" altLang="en-US">
                <a:solidFill>
                  <a:srgbClr val="000000"/>
                </a:solidFill>
              </a:rPr>
              <a:pPr/>
              <a:t>‹#›</a:t>
            </a:fld>
            <a:endParaRPr lang="sv-SE" altLang="en-US">
              <a:solidFill>
                <a:srgbClr val="000000"/>
              </a:solidFill>
            </a:endParaRPr>
          </a:p>
        </p:txBody>
      </p:sp>
    </p:spTree>
    <p:extLst>
      <p:ext uri="{BB962C8B-B14F-4D97-AF65-F5344CB8AC3E}">
        <p14:creationId xmlns:p14="http://schemas.microsoft.com/office/powerpoint/2010/main" val="2269188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r>
              <a:rPr lang="sv-SE" dirty="0"/>
              <a:t>Pär Larsson</a:t>
            </a:r>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8" name="Platshållare för sidfot 7"/>
          <p:cNvSpPr>
            <a:spLocks noGrp="1"/>
          </p:cNvSpPr>
          <p:nvPr>
            <p:ph type="ftr" sz="quarter" idx="11"/>
          </p:nvPr>
        </p:nvSpPr>
        <p:spPr/>
        <p:txBody>
          <a:bodyPr/>
          <a:lstStyle/>
          <a:p>
            <a:r>
              <a:rPr lang="sv-SE" dirty="0"/>
              <a:t>Pär Larsson</a:t>
            </a:r>
          </a:p>
        </p:txBody>
      </p:sp>
      <p:sp>
        <p:nvSpPr>
          <p:cNvPr id="9" name="Platshållare för bildnummer 8"/>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innehåll 2"/>
          <p:cNvSpPr>
            <a:spLocks noGrp="1"/>
          </p:cNvSpPr>
          <p:nvPr>
            <p:ph idx="1"/>
          </p:nvPr>
        </p:nvSpPr>
        <p:spPr/>
        <p:txBody>
          <a:bodyPr/>
          <a:lstStyle/>
          <a:p>
            <a:pPr lvl="0" eaLnBrk="1" latinLnBrk="0" hangingPunct="1"/>
            <a:r>
              <a:rPr lang="sv-SE" dirty="0"/>
              <a:t>Klicka här för att ändra format på bakgrundstexten</a:t>
            </a:r>
          </a:p>
          <a:p>
            <a:pPr lvl="1" eaLnBrk="1" latinLnBrk="0" hangingPunct="1"/>
            <a:r>
              <a:rPr lang="sv-SE" dirty="0"/>
              <a:t>Nivå två</a:t>
            </a:r>
          </a:p>
          <a:p>
            <a:pPr lvl="2" eaLnBrk="1" latinLnBrk="0" hangingPunct="1"/>
            <a:r>
              <a:rPr lang="sv-SE" dirty="0"/>
              <a:t>Nivå tre</a:t>
            </a:r>
          </a:p>
          <a:p>
            <a:pPr lvl="3" eaLnBrk="1" latinLnBrk="0" hangingPunct="1"/>
            <a:r>
              <a:rPr lang="sv-SE" dirty="0"/>
              <a:t>Nivå fyra</a:t>
            </a:r>
          </a:p>
          <a:p>
            <a:pPr lvl="4" eaLnBrk="1" latinLnBrk="0" hangingPunct="1"/>
            <a:r>
              <a:rPr lang="sv-SE" dirty="0"/>
              <a:t>Nivå fem</a:t>
            </a:r>
            <a:endParaRPr kumimoji="0" lang="en-US" dirty="0"/>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4" name="Platshållare för sidfot 3"/>
          <p:cNvSpPr>
            <a:spLocks noGrp="1"/>
          </p:cNvSpPr>
          <p:nvPr>
            <p:ph type="ftr" sz="quarter" idx="11"/>
          </p:nvPr>
        </p:nvSpPr>
        <p:spPr/>
        <p:txBody>
          <a:bodyPr/>
          <a:lstStyle/>
          <a:p>
            <a:r>
              <a:rPr lang="sv-SE" dirty="0"/>
              <a:t>Pär Larsson</a:t>
            </a:r>
          </a:p>
        </p:txBody>
      </p:sp>
      <p:sp>
        <p:nvSpPr>
          <p:cNvPr id="5" name="Platshållare för bildnummer 4"/>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3" name="Platshållare för sidfot 2"/>
          <p:cNvSpPr>
            <a:spLocks noGrp="1"/>
          </p:cNvSpPr>
          <p:nvPr>
            <p:ph type="ftr" sz="quarter" idx="11"/>
          </p:nvPr>
        </p:nvSpPr>
        <p:spPr/>
        <p:txBody>
          <a:bodyPr/>
          <a:lstStyle/>
          <a:p>
            <a:r>
              <a:rPr lang="sv-SE" dirty="0"/>
              <a:t>Pär Larsson</a:t>
            </a:r>
          </a:p>
        </p:txBody>
      </p:sp>
      <p:sp>
        <p:nvSpPr>
          <p:cNvPr id="4" name="Platshållare för bildnummer 3"/>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05454A3E-6579-443E-A91C-F992BD9B0057}" type="datetime1">
              <a:rPr lang="sv-SE" smtClean="0"/>
              <a:pPr/>
              <a:t>2019-02-13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pPr/>
              <a:t>‹#›</a:t>
            </a:fld>
            <a:endParaRPr lang="sv-SE"/>
          </a:p>
        </p:txBody>
      </p:sp>
    </p:spTree>
    <p:extLst>
      <p:ext uri="{BB962C8B-B14F-4D97-AF65-F5344CB8AC3E}">
        <p14:creationId xmlns:p14="http://schemas.microsoft.com/office/powerpoint/2010/main" val="3920142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ubrikbild">
    <p:bg>
      <p:bgRef idx="1002">
        <a:schemeClr val="bg2"/>
      </p:bgRef>
    </p:bg>
    <p:spTree>
      <p:nvGrpSpPr>
        <p:cNvPr id="1" name=""/>
        <p:cNvGrpSpPr/>
        <p:nvPr/>
      </p:nvGrpSpPr>
      <p:grpSpPr>
        <a:xfrm>
          <a:off x="0" y="0"/>
          <a:ext cx="0" cy="0"/>
          <a:chOff x="0" y="0"/>
          <a:chExt cx="0" cy="0"/>
        </a:xfrm>
      </p:grpSpPr>
      <p:sp>
        <p:nvSpPr>
          <p:cNvPr id="9" name="Rubrik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bg2">
                    <a:lumMod val="50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dirty="0"/>
              <a:t>Klicka här för att ändra format</a:t>
            </a:r>
            <a:endParaRPr kumimoji="0" lang="en-US" dirty="0"/>
          </a:p>
        </p:txBody>
      </p:sp>
      <p:sp>
        <p:nvSpPr>
          <p:cNvPr id="17" name="Underrubrik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a:t>Klicka här för att ändra format på underrubrik i bakgrunden</a:t>
            </a:r>
            <a:endParaRPr kumimoji="0" lang="en-US" dirty="0"/>
          </a:p>
        </p:txBody>
      </p:sp>
      <p:sp>
        <p:nvSpPr>
          <p:cNvPr id="30" name="Platshållare för datum 29"/>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19" name="Platshållare för sidfot 18"/>
          <p:cNvSpPr>
            <a:spLocks noGrp="1"/>
          </p:cNvSpPr>
          <p:nvPr>
            <p:ph type="ftr" sz="quarter" idx="11"/>
          </p:nvPr>
        </p:nvSpPr>
        <p:spPr/>
        <p:txBody>
          <a:bodyPr/>
          <a:lstStyle/>
          <a:p>
            <a:endParaRPr lang="sv-SE"/>
          </a:p>
        </p:txBody>
      </p:sp>
      <p:sp>
        <p:nvSpPr>
          <p:cNvPr id="27" name="Platshållare för bildnummer 26"/>
          <p:cNvSpPr>
            <a:spLocks noGrp="1"/>
          </p:cNvSpPr>
          <p:nvPr>
            <p:ph type="sldNum" sz="quarter" idx="12"/>
          </p:nvPr>
        </p:nvSpPr>
        <p:spPr/>
        <p:txBody>
          <a:bodyPr/>
          <a:lstStyle/>
          <a:p>
            <a:fld id="{227F0B53-9592-4779-891F-997228E46E01}" type="slidenum">
              <a:rPr lang="sv-SE" smtClean="0"/>
              <a:pPr/>
              <a:t>‹#›</a:t>
            </a:fld>
            <a:endParaRPr lang="sv-SE"/>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innehåll 2"/>
          <p:cNvSpPr>
            <a:spLocks noGrp="1"/>
          </p:cNvSpPr>
          <p:nvPr>
            <p:ph idx="1"/>
          </p:nvPr>
        </p:nvSpPr>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a:t>Klicka här för att ändra format</a:t>
            </a:r>
            <a:endParaRPr kumimoji="0" lang="en-US"/>
          </a:p>
        </p:txBody>
      </p:sp>
      <p:sp>
        <p:nvSpPr>
          <p:cNvPr id="3" name="Platshållare för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a:t>Klicka här för att ändra format</a:t>
            </a:r>
            <a:endParaRPr kumimoji="0" lang="en-US"/>
          </a:p>
        </p:txBody>
      </p:sp>
      <p:sp>
        <p:nvSpPr>
          <p:cNvPr id="3" name="Platshållare för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a:lstStyle/>
          <a:p>
            <a:r>
              <a:rPr kumimoji="0" lang="sv-SE"/>
              <a:t>Klicka här för att ändra format</a:t>
            </a:r>
            <a:endParaRPr kumimoji="0" lang="en-US"/>
          </a:p>
        </p:txBody>
      </p:sp>
      <p:sp>
        <p:nvSpPr>
          <p:cNvPr id="3" name="Platshållare för innehåll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innehåll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tIns="45720" anchor="b"/>
          <a:lstStyle>
            <a:lvl1pPr>
              <a:defRPr/>
            </a:lvl1pPr>
          </a:lstStyle>
          <a:p>
            <a:r>
              <a:rPr kumimoji="0" lang="sv-SE"/>
              <a:t>Klicka här för att ändra format</a:t>
            </a:r>
            <a:endParaRPr kumimoji="0" lang="en-US"/>
          </a:p>
        </p:txBody>
      </p:sp>
      <p:sp>
        <p:nvSpPr>
          <p:cNvPr id="3" name="Platshållare för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4" name="Platshållare för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5" name="Platshållare för innehåll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6" name="Platshållare för innehåll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7" name="Platshållare för datum 6"/>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Platshållare för datum 2"/>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ge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Platshållare för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v-SE"/>
              <a:t>Klicka här för att ändra format på bakgrundstexten</a:t>
            </a:r>
          </a:p>
        </p:txBody>
      </p:sp>
      <p:sp>
        <p:nvSpPr>
          <p:cNvPr id="4" name="Platshållare för innehåll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9" name="Rektangel med klippt och rundat hör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ätvinklig triangel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Rubrik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v-SE"/>
              <a:t>Klicka här för att ändra format</a:t>
            </a:r>
            <a:endParaRPr kumimoji="0" lang="en-US"/>
          </a:p>
        </p:txBody>
      </p:sp>
      <p:sp>
        <p:nvSpPr>
          <p:cNvPr id="4" name="Platshållare för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v-SE"/>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a:xfrm>
            <a:off x="8077200" y="6356350"/>
            <a:ext cx="609600" cy="365125"/>
          </a:xfrm>
        </p:spPr>
        <p:txBody>
          <a:bodyPr/>
          <a:lstStyle/>
          <a:p>
            <a:fld id="{227F0B53-9592-4779-891F-997228E46E01}" type="slidenum">
              <a:rPr lang="sv-SE" smtClean="0"/>
              <a:pPr/>
              <a:t>‹#›</a:t>
            </a:fld>
            <a:endParaRPr lang="sv-SE"/>
          </a:p>
        </p:txBody>
      </p:sp>
      <p:sp>
        <p:nvSpPr>
          <p:cNvPr id="3" name="Platshållare för bild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v-SE"/>
              <a:t>Klicka på ikonen för att lägga till en bild</a:t>
            </a:r>
            <a:endParaRPr kumimoji="0" lang="en-US" dirty="0"/>
          </a:p>
        </p:txBody>
      </p:sp>
      <p:sp>
        <p:nvSpPr>
          <p:cNvPr id="10" name="Frihandsfigu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ihandsfigu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914401"/>
            <a:ext cx="2057400" cy="5211763"/>
          </a:xfrm>
        </p:spPr>
        <p:txBody>
          <a:bodyPr vert="eaVert"/>
          <a:lstStyle/>
          <a:p>
            <a:r>
              <a:rPr kumimoji="0" lang="sv-SE"/>
              <a:t>Klicka här för att ändra format</a:t>
            </a:r>
            <a:endParaRPr kumimoji="0" lang="en-US"/>
          </a:p>
        </p:txBody>
      </p:sp>
      <p:sp>
        <p:nvSpPr>
          <p:cNvPr id="3" name="Platshållare för lodrät text 2"/>
          <p:cNvSpPr>
            <a:spLocks noGrp="1"/>
          </p:cNvSpPr>
          <p:nvPr>
            <p:ph type="body" orient="vert" idx="1"/>
          </p:nvPr>
        </p:nvSpPr>
        <p:spPr>
          <a:xfrm>
            <a:off x="457200" y="914401"/>
            <a:ext cx="6019800" cy="5211763"/>
          </a:xfrm>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850"/>
            <a:ext cx="8229600" cy="1143000"/>
          </a:xfrm>
        </p:spPr>
        <p:txBody>
          <a:bodyPr/>
          <a:lstStyle/>
          <a:p>
            <a:r>
              <a:rPr lang="sv-SE"/>
              <a:t>Klicka här för att ändra format</a:t>
            </a:r>
          </a:p>
        </p:txBody>
      </p:sp>
      <p:sp>
        <p:nvSpPr>
          <p:cNvPr id="3" name="Platshållare för text 2"/>
          <p:cNvSpPr>
            <a:spLocks noGrp="1"/>
          </p:cNvSpPr>
          <p:nvPr>
            <p:ph type="body" sz="half" idx="1"/>
          </p:nvPr>
        </p:nvSpPr>
        <p:spPr>
          <a:xfrm>
            <a:off x="457200" y="1935164"/>
            <a:ext cx="4044462"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2338" y="1935164"/>
            <a:ext cx="4044462"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2667000" y="6356351"/>
            <a:ext cx="3352800" cy="365125"/>
          </a:xfrm>
        </p:spPr>
        <p:txBody>
          <a:bodyPr/>
          <a:lstStyle>
            <a:lvl1pPr>
              <a:defRPr/>
            </a:lvl1pPr>
          </a:lstStyle>
          <a:p>
            <a:endParaRPr lang="sv-SE"/>
          </a:p>
        </p:txBody>
      </p:sp>
      <p:sp>
        <p:nvSpPr>
          <p:cNvPr id="6" name="Platshållare för bildnummer 5"/>
          <p:cNvSpPr>
            <a:spLocks noGrp="1"/>
          </p:cNvSpPr>
          <p:nvPr>
            <p:ph type="sldNum" sz="quarter" idx="11"/>
          </p:nvPr>
        </p:nvSpPr>
        <p:spPr>
          <a:xfrm>
            <a:off x="7924800" y="6356351"/>
            <a:ext cx="762000" cy="365125"/>
          </a:xfrm>
        </p:spPr>
        <p:txBody>
          <a:bodyPr/>
          <a:lstStyle>
            <a:lvl1pPr>
              <a:defRPr smtClean="0"/>
            </a:lvl1pPr>
          </a:lstStyle>
          <a:p>
            <a:fld id="{F3E4E852-F22A-49E9-99E4-1985686E4B45}"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1" y="1905000"/>
            <a:ext cx="4044462"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quarter" idx="2"/>
          </p:nvPr>
        </p:nvSpPr>
        <p:spPr>
          <a:xfrm>
            <a:off x="4642338" y="1905000"/>
            <a:ext cx="4044462"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42338" y="4038600"/>
            <a:ext cx="4044462"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Rubrik 11"/>
          <p:cNvSpPr>
            <a:spLocks noGrp="1"/>
          </p:cNvSpPr>
          <p:nvPr>
            <p:ph type="title"/>
          </p:nvPr>
        </p:nvSpPr>
        <p:spPr/>
        <p:txBody>
          <a:bodyPr/>
          <a:lstStyle/>
          <a:p>
            <a:r>
              <a:rPr lang="sv-SE"/>
              <a:t>Klicka här för att ändra format</a:t>
            </a:r>
          </a:p>
        </p:txBody>
      </p:sp>
      <p:sp>
        <p:nvSpPr>
          <p:cNvPr id="13" name="Platshållare för datum 12"/>
          <p:cNvSpPr>
            <a:spLocks noGrp="1"/>
          </p:cNvSpPr>
          <p:nvPr>
            <p:ph type="dt" sz="half" idx="10"/>
          </p:nvPr>
        </p:nvSpPr>
        <p:spPr/>
        <p:txBody>
          <a:bodyPr/>
          <a:lstStyle/>
          <a:p>
            <a:endParaRPr lang="sv-SE"/>
          </a:p>
        </p:txBody>
      </p:sp>
      <p:sp>
        <p:nvSpPr>
          <p:cNvPr id="14" name="Platshållare för bildnummer 13"/>
          <p:cNvSpPr>
            <a:spLocks noGrp="1"/>
          </p:cNvSpPr>
          <p:nvPr>
            <p:ph type="sldNum" sz="quarter" idx="11"/>
          </p:nvPr>
        </p:nvSpPr>
        <p:spPr/>
        <p:txBody>
          <a:bodyPr/>
          <a:lstStyle/>
          <a:p>
            <a:fld id="{E7133F26-E81D-478C-900F-1FFBCAE48930}" type="slidenum">
              <a:rPr lang="sv-SE" smtClean="0"/>
              <a:pPr/>
              <a:t>‹#›</a:t>
            </a:fld>
            <a:endParaRPr lang="sv-SE"/>
          </a:p>
        </p:txBody>
      </p:sp>
      <p:sp>
        <p:nvSpPr>
          <p:cNvPr id="15" name="Platshållare för sidfot 14"/>
          <p:cNvSpPr>
            <a:spLocks noGrp="1"/>
          </p:cNvSpPr>
          <p:nvPr>
            <p:ph type="ftr" sz="quarter" idx="12"/>
          </p:nvPr>
        </p:nvSpPr>
        <p:spPr/>
        <p:txBody>
          <a:bodyPr/>
          <a:lstStyle/>
          <a:p>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a:lstStyle/>
          <a:p>
            <a:r>
              <a:rPr kumimoji="0" lang="sv-SE"/>
              <a:t>Klicka här för att ändra format</a:t>
            </a:r>
            <a:endParaRPr kumimoji="0" lang="en-US"/>
          </a:p>
        </p:txBody>
      </p:sp>
      <p:sp>
        <p:nvSpPr>
          <p:cNvPr id="3" name="Platshållare för innehåll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innehåll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Rubrik och tabell">
    <p:spTree>
      <p:nvGrpSpPr>
        <p:cNvPr id="1" name=""/>
        <p:cNvGrpSpPr/>
        <p:nvPr/>
      </p:nvGrpSpPr>
      <p:grpSpPr>
        <a:xfrm>
          <a:off x="0" y="0"/>
          <a:ext cx="0" cy="0"/>
          <a:chOff x="0" y="0"/>
          <a:chExt cx="0" cy="0"/>
        </a:xfrm>
      </p:grpSpPr>
      <p:sp>
        <p:nvSpPr>
          <p:cNvPr id="2" name="Rubrik 1"/>
          <p:cNvSpPr>
            <a:spLocks noGrp="1"/>
          </p:cNvSpPr>
          <p:nvPr>
            <p:ph type="title"/>
          </p:nvPr>
        </p:nvSpPr>
        <p:spPr>
          <a:xfrm>
            <a:off x="838200" y="61913"/>
            <a:ext cx="5867400" cy="1066800"/>
          </a:xfrm>
        </p:spPr>
        <p:txBody>
          <a:bodyPr/>
          <a:lstStyle/>
          <a:p>
            <a:r>
              <a:rPr lang="sv-SE"/>
              <a:t>Klicka här för att ändra format</a:t>
            </a:r>
          </a:p>
        </p:txBody>
      </p:sp>
      <p:sp>
        <p:nvSpPr>
          <p:cNvPr id="3" name="Platshållare för tabell 2"/>
          <p:cNvSpPr>
            <a:spLocks noGrp="1"/>
          </p:cNvSpPr>
          <p:nvPr>
            <p:ph type="tbl" idx="1"/>
          </p:nvPr>
        </p:nvSpPr>
        <p:spPr>
          <a:xfrm>
            <a:off x="457200" y="1600200"/>
            <a:ext cx="8229600" cy="4525963"/>
          </a:xfrm>
          <a:prstGeom prst="rect">
            <a:avLst/>
          </a:prstGeom>
        </p:spPr>
        <p:txBody>
          <a:bodyPr/>
          <a:lstStyle/>
          <a:p>
            <a:endParaRPr lang="sv-S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reserve="1">
  <p:cSld name="Rubrik, ClipArt och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92100"/>
            <a:ext cx="8229600" cy="1384300"/>
          </a:xfrm>
        </p:spPr>
        <p:txBody>
          <a:bodyPr/>
          <a:lstStyle/>
          <a:p>
            <a:r>
              <a:rPr lang="sv-SE"/>
              <a:t>Klicka här för att ändra format</a:t>
            </a:r>
          </a:p>
        </p:txBody>
      </p:sp>
      <p:sp>
        <p:nvSpPr>
          <p:cNvPr id="3" name="Platshållare för ClipArt 2"/>
          <p:cNvSpPr>
            <a:spLocks noGrp="1"/>
          </p:cNvSpPr>
          <p:nvPr>
            <p:ph type="clipArt" sz="half" idx="1"/>
          </p:nvPr>
        </p:nvSpPr>
        <p:spPr>
          <a:xfrm>
            <a:off x="457200" y="1905000"/>
            <a:ext cx="4044462" cy="4114800"/>
          </a:xfrm>
        </p:spPr>
        <p:txBody>
          <a:bodyPr/>
          <a:lstStyle/>
          <a:p>
            <a:endParaRPr lang="sv-SE"/>
          </a:p>
        </p:txBody>
      </p:sp>
      <p:sp>
        <p:nvSpPr>
          <p:cNvPr id="4" name="Platshållare för text 3"/>
          <p:cNvSpPr>
            <a:spLocks noGrp="1"/>
          </p:cNvSpPr>
          <p:nvPr>
            <p:ph type="body" sz="half" idx="2"/>
          </p:nvPr>
        </p:nvSpPr>
        <p:spPr>
          <a:xfrm>
            <a:off x="4642338" y="1905000"/>
            <a:ext cx="4044462"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118697" y="6237288"/>
            <a:ext cx="2133600" cy="476250"/>
          </a:xfrm>
        </p:spPr>
        <p:txBody>
          <a:bodyPr/>
          <a:lstStyle>
            <a:lvl1pPr>
              <a:defRPr/>
            </a:lvl1pPr>
          </a:lstStyle>
          <a:p>
            <a:endParaRPr lang="sv-SE"/>
          </a:p>
        </p:txBody>
      </p:sp>
      <p:sp>
        <p:nvSpPr>
          <p:cNvPr id="6" name="Platshållare för sidfot 5"/>
          <p:cNvSpPr>
            <a:spLocks noGrp="1"/>
          </p:cNvSpPr>
          <p:nvPr>
            <p:ph type="ftr" sz="quarter" idx="11"/>
          </p:nvPr>
        </p:nvSpPr>
        <p:spPr>
          <a:xfrm>
            <a:off x="6433039" y="6237288"/>
            <a:ext cx="2710962" cy="476250"/>
          </a:xfrm>
        </p:spPr>
        <p:txBody>
          <a:bodyPr/>
          <a:lstStyle>
            <a:lvl1pPr>
              <a:defRPr/>
            </a:lvl1pPr>
          </a:lstStyle>
          <a:p>
            <a:endParaRPr lang="sv-SE"/>
          </a:p>
        </p:txBody>
      </p:sp>
      <p:sp>
        <p:nvSpPr>
          <p:cNvPr id="7" name="Platshållare för bildnummer 6"/>
          <p:cNvSpPr>
            <a:spLocks noGrp="1"/>
          </p:cNvSpPr>
          <p:nvPr>
            <p:ph type="sldNum" sz="quarter" idx="12"/>
          </p:nvPr>
        </p:nvSpPr>
        <p:spPr>
          <a:xfrm>
            <a:off x="3376246" y="6237288"/>
            <a:ext cx="2133600" cy="476250"/>
          </a:xfrm>
        </p:spPr>
        <p:txBody>
          <a:bodyPr/>
          <a:lstStyle>
            <a:lvl1pPr>
              <a:defRPr/>
            </a:lvl1pPr>
          </a:lstStyle>
          <a:p>
            <a:fld id="{2CBFB405-19F2-410B-990F-59797528B029}" type="slidenum">
              <a:rPr lang="sv-SE"/>
              <a:pPr/>
              <a:t>‹#›</a:t>
            </a:fld>
            <a:endParaRPr lang="sv-S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defRPr>
                <a:solidFill>
                  <a:srgbClr val="9E0E1F"/>
                </a:solidFill>
                <a:latin typeface="Gill Sans MT" pitchFamily="34" charset="0"/>
              </a:defRPr>
            </a:lvl1pPr>
          </a:lstStyle>
          <a:p>
            <a:r>
              <a:rPr lang="sv-SE"/>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rgbClr val="9E0E1F"/>
                </a:solidFill>
                <a:latin typeface="Gill Sans MT" pitchFamily="34" charset="0"/>
              </a:defRPr>
            </a:lvl1pPr>
          </a:lstStyle>
          <a:p>
            <a:r>
              <a:rPr lang="sv-SE"/>
              <a:t>Klicka här för att ändra format</a:t>
            </a:r>
            <a:endParaRPr lang="sv-SE" dirty="0"/>
          </a:p>
        </p:txBody>
      </p:sp>
      <p:sp>
        <p:nvSpPr>
          <p:cNvPr id="3" name="Platshållare för innehåll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tIns="45720" anchor="b"/>
          <a:lstStyle>
            <a:lvl1pPr>
              <a:defRPr/>
            </a:lvl1pPr>
          </a:lstStyle>
          <a:p>
            <a:r>
              <a:rPr kumimoji="0" lang="sv-SE"/>
              <a:t>Klicka här för att ändra format</a:t>
            </a:r>
            <a:endParaRPr kumimoji="0" lang="en-US"/>
          </a:p>
        </p:txBody>
      </p:sp>
      <p:sp>
        <p:nvSpPr>
          <p:cNvPr id="3" name="Platshållare för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4" name="Platshållare för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5" name="Platshållare för innehåll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6" name="Platshållare för innehåll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7" name="Platshållare för datum 6"/>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Rubrik, text och två innehållsdelar">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1" y="1905000"/>
            <a:ext cx="4044462"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quarter" idx="2"/>
          </p:nvPr>
        </p:nvSpPr>
        <p:spPr>
          <a:xfrm>
            <a:off x="4642338" y="1905000"/>
            <a:ext cx="4044462"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42338" y="4038600"/>
            <a:ext cx="4044462"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Rubrik 11"/>
          <p:cNvSpPr>
            <a:spLocks noGrp="1"/>
          </p:cNvSpPr>
          <p:nvPr>
            <p:ph type="title"/>
          </p:nvPr>
        </p:nvSpPr>
        <p:spPr/>
        <p:txBody>
          <a:bodyPr/>
          <a:lstStyle/>
          <a:p>
            <a:r>
              <a:rPr lang="sv-SE"/>
              <a:t>Klicka här för att ändra format</a:t>
            </a:r>
          </a:p>
        </p:txBody>
      </p:sp>
      <p:sp>
        <p:nvSpPr>
          <p:cNvPr id="13" name="Platshållare för datum 12"/>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14" name="Platshållare för bildnummer 13"/>
          <p:cNvSpPr>
            <a:spLocks noGrp="1"/>
          </p:cNvSpPr>
          <p:nvPr>
            <p:ph type="sldNum" sz="quarter" idx="11"/>
          </p:nvPr>
        </p:nvSpPr>
        <p:spPr/>
        <p:txBody>
          <a:bodyPr/>
          <a:lstStyle/>
          <a:p>
            <a:fld id="{227F0B53-9592-4779-891F-997228E46E01}" type="slidenum">
              <a:rPr lang="sv-SE" smtClean="0"/>
              <a:pPr/>
              <a:t>‹#›</a:t>
            </a:fld>
            <a:endParaRPr lang="sv-SE"/>
          </a:p>
        </p:txBody>
      </p:sp>
      <p:sp>
        <p:nvSpPr>
          <p:cNvPr id="15" name="Platshållare för sidfot 14"/>
          <p:cNvSpPr>
            <a:spLocks noGrp="1"/>
          </p:cNvSpPr>
          <p:nvPr>
            <p:ph type="ftr" sz="quarter" idx="12"/>
          </p:nvPr>
        </p:nvSpPr>
        <p:spPr/>
        <p:txBody>
          <a:bodyPr/>
          <a:lstStyle/>
          <a:p>
            <a:endParaRPr lang="sv-S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4345A5C3-A586-4F45-9989-8FEA70173648}"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C43CA19-9CA6-40DB-AD66-BAAB9F246E64}" type="slidenum">
              <a:rPr lang="sv-SE" smtClean="0"/>
              <a:pPr/>
              <a:t>‹#›</a:t>
            </a:fld>
            <a:endParaRPr lang="sv-S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345A5C3-A586-4F45-9989-8FEA70173648}"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C43CA19-9CA6-40DB-AD66-BAAB9F246E64}" type="slidenum">
              <a:rPr lang="sv-SE" smtClean="0"/>
              <a:pPr/>
              <a:t>‹#›</a:t>
            </a:fld>
            <a:endParaRPr lang="sv-S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345A5C3-A586-4F45-9989-8FEA70173648}"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C43CA19-9CA6-40DB-AD66-BAAB9F246E64}" type="slidenum">
              <a:rPr lang="sv-SE" smtClean="0"/>
              <a:pPr/>
              <a:t>‹#›</a:t>
            </a:fld>
            <a:endParaRPr lang="sv-S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345A5C3-A586-4F45-9989-8FEA70173648}"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C43CA19-9CA6-40DB-AD66-BAAB9F246E64}" type="slidenum">
              <a:rPr lang="sv-SE" smtClean="0"/>
              <a:pPr/>
              <a:t>‹#›</a:t>
            </a:fld>
            <a:endParaRPr lang="sv-S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345A5C3-A586-4F45-9989-8FEA70173648}" type="datetimeFigureOut">
              <a:rPr lang="sv-SE" smtClean="0"/>
              <a:pPr/>
              <a:t>2019-02-13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C43CA19-9CA6-40DB-AD66-BAAB9F246E64}" type="slidenum">
              <a:rPr lang="sv-SE" smtClean="0"/>
              <a:pPr/>
              <a:t>‹#›</a:t>
            </a:fld>
            <a:endParaRPr lang="sv-S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345A5C3-A586-4F45-9989-8FEA70173648}" type="datetimeFigureOut">
              <a:rPr lang="sv-SE" smtClean="0"/>
              <a:pPr/>
              <a:t>2019-02-13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C43CA19-9CA6-40DB-AD66-BAAB9F246E64}"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Platshållare för datum 2"/>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345A5C3-A586-4F45-9989-8FEA70173648}" type="datetimeFigureOut">
              <a:rPr lang="sv-SE" smtClean="0"/>
              <a:pPr/>
              <a:t>2019-02-13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C43CA19-9CA6-40DB-AD66-BAAB9F246E64}" type="slidenum">
              <a:rPr lang="sv-SE" smtClean="0"/>
              <a:pPr/>
              <a:t>‹#›</a:t>
            </a:fld>
            <a:endParaRPr lang="sv-S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345A5C3-A586-4F45-9989-8FEA70173648}"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C43CA19-9CA6-40DB-AD66-BAAB9F246E64}" type="slidenum">
              <a:rPr lang="sv-SE" smtClean="0"/>
              <a:pPr/>
              <a:t>‹#›</a:t>
            </a:fld>
            <a:endParaRPr lang="sv-S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345A5C3-A586-4F45-9989-8FEA70173648}"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C43CA19-9CA6-40DB-AD66-BAAB9F246E64}" type="slidenum">
              <a:rPr lang="sv-SE" smtClean="0"/>
              <a:pPr/>
              <a:t>‹#›</a:t>
            </a:fld>
            <a:endParaRPr lang="sv-S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345A5C3-A586-4F45-9989-8FEA70173648}"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C43CA19-9CA6-40DB-AD66-BAAB9F246E64}" type="slidenum">
              <a:rPr lang="sv-SE" smtClean="0"/>
              <a:pPr/>
              <a:t>‹#›</a:t>
            </a:fld>
            <a:endParaRPr lang="sv-S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345A5C3-A586-4F45-9989-8FEA70173648}"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C43CA19-9CA6-40DB-AD66-BAAB9F246E64}" type="slidenum">
              <a:rPr lang="sv-SE" smtClean="0"/>
              <a:pPr/>
              <a:t>‹#›</a:t>
            </a:fld>
            <a:endParaRPr lang="sv-S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9" name="Rubrik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bg2">
                    <a:lumMod val="50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a:t>Klicka här för att ändra format</a:t>
            </a:r>
            <a:endParaRPr kumimoji="0" lang="en-US" dirty="0"/>
          </a:p>
        </p:txBody>
      </p:sp>
      <p:sp>
        <p:nvSpPr>
          <p:cNvPr id="17" name="Underrubrik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a:t>Klicka här för att ändra format på underrubrik i bakgrunden</a:t>
            </a:r>
            <a:endParaRPr kumimoji="0" lang="en-US" dirty="0"/>
          </a:p>
        </p:txBody>
      </p:sp>
      <p:sp>
        <p:nvSpPr>
          <p:cNvPr id="30" name="Platshållare för datum 29"/>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19" name="Platshållare för sidfot 18"/>
          <p:cNvSpPr>
            <a:spLocks noGrp="1"/>
          </p:cNvSpPr>
          <p:nvPr>
            <p:ph type="ftr" sz="quarter" idx="11"/>
          </p:nvPr>
        </p:nvSpPr>
        <p:spPr/>
        <p:txBody>
          <a:bodyPr/>
          <a:lstStyle/>
          <a:p>
            <a:endParaRPr lang="sv-SE"/>
          </a:p>
        </p:txBody>
      </p:sp>
      <p:sp>
        <p:nvSpPr>
          <p:cNvPr id="27" name="Platshållare för bildnummer 26"/>
          <p:cNvSpPr>
            <a:spLocks noGrp="1"/>
          </p:cNvSpPr>
          <p:nvPr>
            <p:ph type="sldNum" sz="quarter" idx="12"/>
          </p:nvPr>
        </p:nvSpPr>
        <p:spPr/>
        <p:txBody>
          <a:bodyPr/>
          <a:lstStyle/>
          <a:p>
            <a:fld id="{0E22D93B-5F00-4F58-9D35-B274BD46D485}" type="slidenum">
              <a:rPr lang="sv-SE" smtClean="0"/>
              <a:pPr/>
              <a:t>‹#›</a:t>
            </a:fld>
            <a:endParaRPr lang="sv-S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innehåll 2"/>
          <p:cNvSpPr>
            <a:spLocks noGrp="1"/>
          </p:cNvSpPr>
          <p:nvPr>
            <p:ph idx="1"/>
          </p:nvPr>
        </p:nvSpPr>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E22D93B-5F00-4F58-9D35-B274BD46D485}" type="slidenum">
              <a:rPr lang="sv-SE" smtClean="0"/>
              <a:pPr/>
              <a:t>‹#›</a:t>
            </a:fld>
            <a:endParaRPr lang="sv-S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a:t>Klicka här för att ändra format</a:t>
            </a:r>
            <a:endParaRPr kumimoji="0" lang="en-US"/>
          </a:p>
        </p:txBody>
      </p:sp>
      <p:sp>
        <p:nvSpPr>
          <p:cNvPr id="3" name="Platshållare för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a:t>Klicka här för att ändra format på bakgrundstexten</a:t>
            </a:r>
          </a:p>
        </p:txBody>
      </p:sp>
      <p:sp>
        <p:nvSpPr>
          <p:cNvPr id="4" name="Platshållare för datum 3"/>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E22D93B-5F00-4F58-9D35-B274BD46D485}" type="slidenum">
              <a:rPr lang="sv-SE" smtClean="0"/>
              <a:pPr/>
              <a:t>‹#›</a:t>
            </a:fld>
            <a:endParaRPr lang="sv-S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a:lstStyle/>
          <a:p>
            <a:r>
              <a:rPr kumimoji="0" lang="sv-SE"/>
              <a:t>Klicka här för att ändra format</a:t>
            </a:r>
            <a:endParaRPr kumimoji="0" lang="en-US"/>
          </a:p>
        </p:txBody>
      </p:sp>
      <p:sp>
        <p:nvSpPr>
          <p:cNvPr id="3" name="Platshållare för innehåll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innehåll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E22D93B-5F00-4F58-9D35-B274BD46D485}" type="slidenum">
              <a:rPr lang="sv-SE" smtClean="0"/>
              <a:pPr/>
              <a:t>‹#›</a:t>
            </a:fld>
            <a:endParaRPr lang="sv-S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tIns="45720" anchor="b"/>
          <a:lstStyle>
            <a:lvl1pPr>
              <a:defRPr/>
            </a:lvl1pPr>
          </a:lstStyle>
          <a:p>
            <a:r>
              <a:rPr kumimoji="0" lang="sv-SE"/>
              <a:t>Klicka här för att ändra format</a:t>
            </a:r>
            <a:endParaRPr kumimoji="0" lang="en-US"/>
          </a:p>
        </p:txBody>
      </p:sp>
      <p:sp>
        <p:nvSpPr>
          <p:cNvPr id="3" name="Platshållare för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4" name="Platshållare för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5" name="Platshållare för innehåll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6" name="Platshållare för innehåll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7" name="Platshållare för datum 6"/>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E22D93B-5F00-4F58-9D35-B274BD46D485}"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ge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Platshållare för datum 2"/>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E22D93B-5F00-4F58-9D35-B274BD46D485}" type="slidenum">
              <a:rPr lang="sv-SE" smtClean="0"/>
              <a:pPr/>
              <a:t>‹#›</a:t>
            </a:fld>
            <a:endParaRPr lang="sv-S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ege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E22D93B-5F00-4F58-9D35-B274BD46D485}" type="slidenum">
              <a:rPr lang="sv-SE" smtClean="0"/>
              <a:pPr/>
              <a:t>‹#›</a:t>
            </a:fld>
            <a:endParaRPr lang="sv-S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Platshållare för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v-SE"/>
              <a:t>Klicka här för att ändra format på bakgrundstexten</a:t>
            </a:r>
          </a:p>
        </p:txBody>
      </p:sp>
      <p:sp>
        <p:nvSpPr>
          <p:cNvPr id="4" name="Platshållare för innehåll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E22D93B-5F00-4F58-9D35-B274BD46D485}" type="slidenum">
              <a:rPr lang="sv-SE" smtClean="0"/>
              <a:pPr/>
              <a:t>‹#›</a:t>
            </a:fld>
            <a:endParaRPr lang="sv-S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9" name="Rektangel med klippt och rundat hör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ätvinklig triangel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Rubrik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v-SE"/>
              <a:t>Klicka här för att ändra format</a:t>
            </a:r>
            <a:endParaRPr kumimoji="0" lang="en-US"/>
          </a:p>
        </p:txBody>
      </p:sp>
      <p:sp>
        <p:nvSpPr>
          <p:cNvPr id="4" name="Platshållare för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v-SE"/>
              <a:t>Klicka här för att ändra format på bakgrundstexten</a:t>
            </a:r>
          </a:p>
        </p:txBody>
      </p:sp>
      <p:sp>
        <p:nvSpPr>
          <p:cNvPr id="5" name="Platshållare för datum 4"/>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a:xfrm>
            <a:off x="8077200" y="6356350"/>
            <a:ext cx="609600" cy="365125"/>
          </a:xfrm>
        </p:spPr>
        <p:txBody>
          <a:bodyPr/>
          <a:lstStyle/>
          <a:p>
            <a:fld id="{0E22D93B-5F00-4F58-9D35-B274BD46D485}" type="slidenum">
              <a:rPr lang="sv-SE" smtClean="0"/>
              <a:pPr/>
              <a:t>‹#›</a:t>
            </a:fld>
            <a:endParaRPr lang="sv-SE"/>
          </a:p>
        </p:txBody>
      </p:sp>
      <p:sp>
        <p:nvSpPr>
          <p:cNvPr id="3" name="Platshållare för bild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v-SE"/>
              <a:t>Klicka på ikonen för att lägga till en bild</a:t>
            </a:r>
            <a:endParaRPr kumimoji="0" lang="en-US" dirty="0"/>
          </a:p>
        </p:txBody>
      </p:sp>
      <p:sp>
        <p:nvSpPr>
          <p:cNvPr id="10" name="Frihandsfigu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ihandsfigu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E22D93B-5F00-4F58-9D35-B274BD46D485}" type="slidenum">
              <a:rPr lang="sv-SE" smtClean="0"/>
              <a:pPr/>
              <a:t>‹#›</a:t>
            </a:fld>
            <a:endParaRPr lang="sv-S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914401"/>
            <a:ext cx="2057400" cy="5211763"/>
          </a:xfrm>
        </p:spPr>
        <p:txBody>
          <a:bodyPr vert="eaVert"/>
          <a:lstStyle/>
          <a:p>
            <a:r>
              <a:rPr kumimoji="0" lang="sv-SE"/>
              <a:t>Klicka här för att ändra format</a:t>
            </a:r>
            <a:endParaRPr kumimoji="0" lang="en-US"/>
          </a:p>
        </p:txBody>
      </p:sp>
      <p:sp>
        <p:nvSpPr>
          <p:cNvPr id="3" name="Platshållare för lodrät text 2"/>
          <p:cNvSpPr>
            <a:spLocks noGrp="1"/>
          </p:cNvSpPr>
          <p:nvPr>
            <p:ph type="body" orient="vert" idx="1"/>
          </p:nvPr>
        </p:nvSpPr>
        <p:spPr>
          <a:xfrm>
            <a:off x="457200" y="914401"/>
            <a:ext cx="6019800" cy="5211763"/>
          </a:xfrm>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E22D93B-5F00-4F58-9D35-B274BD46D485}" type="slidenum">
              <a:rPr lang="sv-SE" smtClean="0"/>
              <a:pPr/>
              <a:t>‹#›</a:t>
            </a:fld>
            <a:endParaRPr lang="sv-S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850"/>
            <a:ext cx="8229600" cy="1143000"/>
          </a:xfrm>
        </p:spPr>
        <p:txBody>
          <a:bodyPr/>
          <a:lstStyle/>
          <a:p>
            <a:r>
              <a:rPr lang="sv-SE"/>
              <a:t>Klicka här för att ändra format</a:t>
            </a:r>
          </a:p>
        </p:txBody>
      </p:sp>
      <p:sp>
        <p:nvSpPr>
          <p:cNvPr id="3" name="Platshållare för text 2"/>
          <p:cNvSpPr>
            <a:spLocks noGrp="1"/>
          </p:cNvSpPr>
          <p:nvPr>
            <p:ph type="body" sz="half" idx="1"/>
          </p:nvPr>
        </p:nvSpPr>
        <p:spPr>
          <a:xfrm>
            <a:off x="457200" y="1935164"/>
            <a:ext cx="4044462"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2338" y="1935164"/>
            <a:ext cx="4044462" cy="43894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2667000" y="6356351"/>
            <a:ext cx="3352800" cy="365125"/>
          </a:xfrm>
        </p:spPr>
        <p:txBody>
          <a:bodyPr/>
          <a:lstStyle>
            <a:lvl1pPr>
              <a:defRPr/>
            </a:lvl1pPr>
          </a:lstStyle>
          <a:p>
            <a:endParaRPr lang="sv-SE"/>
          </a:p>
        </p:txBody>
      </p:sp>
      <p:sp>
        <p:nvSpPr>
          <p:cNvPr id="6" name="Platshållare för bildnummer 5"/>
          <p:cNvSpPr>
            <a:spLocks noGrp="1"/>
          </p:cNvSpPr>
          <p:nvPr>
            <p:ph type="sldNum" sz="quarter" idx="11"/>
          </p:nvPr>
        </p:nvSpPr>
        <p:spPr>
          <a:xfrm>
            <a:off x="7924800" y="6356351"/>
            <a:ext cx="762000" cy="365125"/>
          </a:xfrm>
        </p:spPr>
        <p:txBody>
          <a:bodyPr/>
          <a:lstStyle>
            <a:lvl1pPr>
              <a:defRPr smtClean="0"/>
            </a:lvl1pPr>
          </a:lstStyle>
          <a:p>
            <a:fld id="{0E22D93B-5F00-4F58-9D35-B274BD46D485}" type="slidenum">
              <a:rPr lang="sv-SE" smtClean="0"/>
              <a:pPr/>
              <a:t>‹#›</a:t>
            </a:fld>
            <a:endParaRPr lang="sv-S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Rubrik, text och två innehållsdelar">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1" y="1905000"/>
            <a:ext cx="4044462" cy="4114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quarter" idx="2"/>
          </p:nvPr>
        </p:nvSpPr>
        <p:spPr>
          <a:xfrm>
            <a:off x="4642338" y="1905000"/>
            <a:ext cx="4044462"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innehåll 4"/>
          <p:cNvSpPr>
            <a:spLocks noGrp="1"/>
          </p:cNvSpPr>
          <p:nvPr>
            <p:ph sz="quarter" idx="3"/>
          </p:nvPr>
        </p:nvSpPr>
        <p:spPr>
          <a:xfrm>
            <a:off x="4642338" y="4038600"/>
            <a:ext cx="4044462"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Rubrik 11"/>
          <p:cNvSpPr>
            <a:spLocks noGrp="1"/>
          </p:cNvSpPr>
          <p:nvPr>
            <p:ph type="title"/>
          </p:nvPr>
        </p:nvSpPr>
        <p:spPr/>
        <p:txBody>
          <a:bodyPr/>
          <a:lstStyle/>
          <a:p>
            <a:r>
              <a:rPr lang="sv-SE"/>
              <a:t>Klicka här för att ändra format</a:t>
            </a:r>
          </a:p>
        </p:txBody>
      </p:sp>
      <p:sp>
        <p:nvSpPr>
          <p:cNvPr id="13" name="Platshållare för datum 12"/>
          <p:cNvSpPr>
            <a:spLocks noGrp="1"/>
          </p:cNvSpPr>
          <p:nvPr>
            <p:ph type="dt" sz="half" idx="10"/>
          </p:nvPr>
        </p:nvSpPr>
        <p:spPr/>
        <p:txBody>
          <a:bodyPr/>
          <a:lstStyle/>
          <a:p>
            <a:fld id="{7B021780-3019-4B0E-835A-59893D49860D}" type="datetimeFigureOut">
              <a:rPr lang="sv-SE" smtClean="0"/>
              <a:pPr/>
              <a:t>2019-02-13</a:t>
            </a:fld>
            <a:endParaRPr lang="sv-SE"/>
          </a:p>
        </p:txBody>
      </p:sp>
      <p:sp>
        <p:nvSpPr>
          <p:cNvPr id="14" name="Platshållare för bildnummer 13"/>
          <p:cNvSpPr>
            <a:spLocks noGrp="1"/>
          </p:cNvSpPr>
          <p:nvPr>
            <p:ph type="sldNum" sz="quarter" idx="11"/>
          </p:nvPr>
        </p:nvSpPr>
        <p:spPr/>
        <p:txBody>
          <a:bodyPr/>
          <a:lstStyle/>
          <a:p>
            <a:fld id="{0E22D93B-5F00-4F58-9D35-B274BD46D485}" type="slidenum">
              <a:rPr lang="sv-SE" smtClean="0"/>
              <a:pPr/>
              <a:t>‹#›</a:t>
            </a:fld>
            <a:endParaRPr lang="sv-SE"/>
          </a:p>
        </p:txBody>
      </p:sp>
      <p:sp>
        <p:nvSpPr>
          <p:cNvPr id="15" name="Platshållare för sidfot 14"/>
          <p:cNvSpPr>
            <a:spLocks noGrp="1"/>
          </p:cNvSpPr>
          <p:nvPr>
            <p:ph type="ftr" sz="quarter" idx="12"/>
          </p:nvPr>
        </p:nvSpPr>
        <p:spPr/>
        <p:txBody>
          <a:bodyPr/>
          <a:lstStyle/>
          <a:p>
            <a:endParaRPr lang="sv-S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Platshållare för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v-SE"/>
              <a:t>Klicka här för att ändra format på bakgrundstexten</a:t>
            </a:r>
          </a:p>
        </p:txBody>
      </p:sp>
      <p:sp>
        <p:nvSpPr>
          <p:cNvPr id="4" name="Platshållare för innehåll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9" name="Rektangel med klippt och rundat hör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ätvinklig triangel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Rubrik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v-SE"/>
              <a:t>Klicka här för att ändra format</a:t>
            </a:r>
            <a:endParaRPr kumimoji="0" lang="en-US"/>
          </a:p>
        </p:txBody>
      </p:sp>
      <p:sp>
        <p:nvSpPr>
          <p:cNvPr id="4" name="Platshållare för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v-SE"/>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a:xfrm>
            <a:off x="8077200" y="6356350"/>
            <a:ext cx="609600" cy="365125"/>
          </a:xfrm>
        </p:spPr>
        <p:txBody>
          <a:bodyPr/>
          <a:lstStyle/>
          <a:p>
            <a:fld id="{227F0B53-9592-4779-891F-997228E46E01}" type="slidenum">
              <a:rPr lang="sv-SE" smtClean="0"/>
              <a:pPr/>
              <a:t>‹#›</a:t>
            </a:fld>
            <a:endParaRPr lang="sv-SE"/>
          </a:p>
        </p:txBody>
      </p:sp>
      <p:sp>
        <p:nvSpPr>
          <p:cNvPr id="3" name="Platshållare för bild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v-SE"/>
              <a:t>Klicka på ikonen för att lägga till en bild</a:t>
            </a:r>
            <a:endParaRPr kumimoji="0" lang="en-US" dirty="0"/>
          </a:p>
        </p:txBody>
      </p:sp>
      <p:sp>
        <p:nvSpPr>
          <p:cNvPr id="10" name="Frihandsfigu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ihandsfigu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Rubrikbild">
    <p:bg>
      <p:bgRef idx="1002">
        <a:schemeClr val="bg2"/>
      </p:bgRef>
    </p:bg>
    <p:spTree>
      <p:nvGrpSpPr>
        <p:cNvPr id="1" name=""/>
        <p:cNvGrpSpPr/>
        <p:nvPr/>
      </p:nvGrpSpPr>
      <p:grpSpPr>
        <a:xfrm>
          <a:off x="0" y="0"/>
          <a:ext cx="0" cy="0"/>
          <a:chOff x="0" y="0"/>
          <a:chExt cx="0" cy="0"/>
        </a:xfrm>
      </p:grpSpPr>
      <p:sp>
        <p:nvSpPr>
          <p:cNvPr id="9" name="Rubrik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a:t>Klicka här för att ändra format</a:t>
            </a:r>
            <a:endParaRPr kumimoji="0" lang="en-US"/>
          </a:p>
        </p:txBody>
      </p:sp>
      <p:sp>
        <p:nvSpPr>
          <p:cNvPr id="17" name="Underrubrik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a:t>Klicka här för att ändra format på underrubrik i bakgrunden</a:t>
            </a:r>
            <a:endParaRPr kumimoji="0" lang="en-US"/>
          </a:p>
        </p:txBody>
      </p:sp>
      <p:sp>
        <p:nvSpPr>
          <p:cNvPr id="30" name="Platshållare för datum 29"/>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19" name="Platshållare för sidfot 18"/>
          <p:cNvSpPr>
            <a:spLocks noGrp="1"/>
          </p:cNvSpPr>
          <p:nvPr>
            <p:ph type="ftr" sz="quarter" idx="11"/>
          </p:nvPr>
        </p:nvSpPr>
        <p:spPr/>
        <p:txBody>
          <a:bodyPr/>
          <a:lstStyle/>
          <a:p>
            <a:endParaRPr lang="sv-SE"/>
          </a:p>
        </p:txBody>
      </p:sp>
      <p:sp>
        <p:nvSpPr>
          <p:cNvPr id="27" name="Platshållare för bildnummer 26"/>
          <p:cNvSpPr>
            <a:spLocks noGrp="1"/>
          </p:cNvSpPr>
          <p:nvPr>
            <p:ph type="sldNum" sz="quarter" idx="12"/>
          </p:nvPr>
        </p:nvSpPr>
        <p:spPr/>
        <p:txBody>
          <a:bodyPr/>
          <a:lstStyle/>
          <a:p>
            <a:fld id="{227F0B53-9592-4779-891F-997228E46E01}" type="slidenum">
              <a:rPr lang="sv-SE" smtClean="0"/>
              <a:pPr/>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innehåll 2"/>
          <p:cNvSpPr>
            <a:spLocks noGrp="1"/>
          </p:cNvSpPr>
          <p:nvPr>
            <p:ph idx="1"/>
          </p:nvPr>
        </p:nvSpPr>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a:t>Klicka här för att ändra format</a:t>
            </a:r>
            <a:endParaRPr kumimoji="0" lang="en-US"/>
          </a:p>
        </p:txBody>
      </p:sp>
      <p:sp>
        <p:nvSpPr>
          <p:cNvPr id="3" name="Platshållare för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a:t>Klicka här för att ändra format på bakgrundstexten</a:t>
            </a:r>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a:lstStyle/>
          <a:p>
            <a:r>
              <a:rPr kumimoji="0" lang="sv-SE"/>
              <a:t>Klicka här för att ändra format</a:t>
            </a:r>
            <a:endParaRPr kumimoji="0" lang="en-US"/>
          </a:p>
        </p:txBody>
      </p:sp>
      <p:sp>
        <p:nvSpPr>
          <p:cNvPr id="3" name="Platshållare för innehåll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innehåll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tIns="45720" anchor="b"/>
          <a:lstStyle>
            <a:lvl1pPr>
              <a:defRPr/>
            </a:lvl1pPr>
          </a:lstStyle>
          <a:p>
            <a:r>
              <a:rPr kumimoji="0" lang="sv-SE"/>
              <a:t>Klicka här för att ändra format</a:t>
            </a:r>
            <a:endParaRPr kumimoji="0" lang="en-US"/>
          </a:p>
        </p:txBody>
      </p:sp>
      <p:sp>
        <p:nvSpPr>
          <p:cNvPr id="3" name="Platshållare för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4" name="Platshållare för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a:t>Klicka här för att ändra format på bakgrundstexten</a:t>
            </a:r>
          </a:p>
        </p:txBody>
      </p:sp>
      <p:sp>
        <p:nvSpPr>
          <p:cNvPr id="5" name="Platshållare för innehåll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6" name="Platshållare för innehåll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7" name="Platshållare för datum 6"/>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Platshållare för datum 2"/>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ge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v-SE"/>
              <a:t>Klicka här för att ändra format</a:t>
            </a:r>
            <a:endParaRPr kumimoji="0" lang="en-US"/>
          </a:p>
        </p:txBody>
      </p:sp>
      <p:sp>
        <p:nvSpPr>
          <p:cNvPr id="3" name="Platshållare för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v-SE"/>
              <a:t>Klicka här för att ändra format på bakgrundstexten</a:t>
            </a:r>
          </a:p>
        </p:txBody>
      </p:sp>
      <p:sp>
        <p:nvSpPr>
          <p:cNvPr id="4" name="Platshållare för innehåll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9" name="Rektangel med klippt och rundat hör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ätvinklig triangel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Rubrik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v-SE"/>
              <a:t>Klicka här för att ändra format</a:t>
            </a:r>
            <a:endParaRPr kumimoji="0" lang="en-US"/>
          </a:p>
        </p:txBody>
      </p:sp>
      <p:sp>
        <p:nvSpPr>
          <p:cNvPr id="4" name="Platshållare för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v-SE"/>
              <a:t>Klicka här för att ändra format på bakgrundstexten</a:t>
            </a:r>
          </a:p>
        </p:txBody>
      </p:sp>
      <p:sp>
        <p:nvSpPr>
          <p:cNvPr id="5" name="Platshållare för datum 4"/>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a:xfrm>
            <a:off x="8077200" y="6356350"/>
            <a:ext cx="609600" cy="365125"/>
          </a:xfrm>
        </p:spPr>
        <p:txBody>
          <a:bodyPr/>
          <a:lstStyle/>
          <a:p>
            <a:fld id="{227F0B53-9592-4779-891F-997228E46E01}" type="slidenum">
              <a:rPr lang="sv-SE" smtClean="0"/>
              <a:pPr/>
              <a:t>‹#›</a:t>
            </a:fld>
            <a:endParaRPr lang="sv-SE"/>
          </a:p>
        </p:txBody>
      </p:sp>
      <p:sp>
        <p:nvSpPr>
          <p:cNvPr id="3" name="Platshållare för bild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v-SE"/>
              <a:t>Klicka på ikonen för att lägga till en bild</a:t>
            </a:r>
            <a:endParaRPr kumimoji="0" lang="en-US" dirty="0"/>
          </a:p>
        </p:txBody>
      </p:sp>
      <p:sp>
        <p:nvSpPr>
          <p:cNvPr id="10" name="Frihandsfigu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ihandsfigu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 Id="rId9"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theme" Target="../theme/theme12.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5" Type="http://schemas.openxmlformats.org/officeDocument/2006/relationships/slideLayout" Target="../slideLayouts/slideLayout152.xml"/><Relationship Id="rId4" Type="http://schemas.openxmlformats.org/officeDocument/2006/relationships/slideLayout" Target="../slideLayouts/slideLayout151.xml"/><Relationship Id="rId9"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4.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6" Type="http://schemas.openxmlformats.org/officeDocument/2006/relationships/theme" Target="../theme/theme9.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ihandsfigu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ihandsfigu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Platshållare för rubrik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v-SE"/>
              <a:t>Klicka här för att ändra format</a:t>
            </a:r>
            <a:endParaRPr kumimoji="0" lang="en-US"/>
          </a:p>
        </p:txBody>
      </p:sp>
      <p:sp>
        <p:nvSpPr>
          <p:cNvPr id="30" name="Platshållare för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v-SE"/>
              <a:t>Klicka här för att ändra format på bakgrundstexten</a:t>
            </a:r>
          </a:p>
          <a:p>
            <a:pPr lvl="1" eaLnBrk="1" latinLnBrk="0" hangingPunct="1"/>
            <a:r>
              <a:rPr kumimoji="0" lang="sv-SE"/>
              <a:t>Nivå två</a:t>
            </a:r>
          </a:p>
          <a:p>
            <a:pPr lvl="2" eaLnBrk="1" latinLnBrk="0" hangingPunct="1"/>
            <a:r>
              <a:rPr kumimoji="0" lang="sv-SE"/>
              <a:t>Nivå tre</a:t>
            </a:r>
          </a:p>
          <a:p>
            <a:pPr lvl="3" eaLnBrk="1" latinLnBrk="0" hangingPunct="1"/>
            <a:r>
              <a:rPr kumimoji="0" lang="sv-SE"/>
              <a:t>Nivå fyra</a:t>
            </a:r>
          </a:p>
          <a:p>
            <a:pPr lvl="4" eaLnBrk="1" latinLnBrk="0" hangingPunct="1"/>
            <a:r>
              <a:rPr kumimoji="0" lang="sv-SE"/>
              <a:t>Nivå fem</a:t>
            </a:r>
            <a:endParaRPr kumimoji="0" lang="en-US"/>
          </a:p>
        </p:txBody>
      </p:sp>
      <p:sp>
        <p:nvSpPr>
          <p:cNvPr id="10" name="Platshållare fö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7BD319-C441-4740-BDB2-35E25C52CCE7}" type="datetimeFigureOut">
              <a:rPr lang="sv-SE" smtClean="0"/>
              <a:pPr/>
              <a:t>2019-02-13</a:t>
            </a:fld>
            <a:endParaRPr lang="sv-SE"/>
          </a:p>
        </p:txBody>
      </p:sp>
      <p:sp>
        <p:nvSpPr>
          <p:cNvPr id="22" name="Platshållare för sidfo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sv-SE" dirty="0"/>
              <a:t>Pär Larsson</a:t>
            </a:r>
          </a:p>
        </p:txBody>
      </p:sp>
      <p:sp>
        <p:nvSpPr>
          <p:cNvPr id="18" name="Platshållare för bild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7F0B53-9592-4779-891F-997228E46E01}" type="slidenum">
              <a:rPr lang="sv-SE" smtClean="0"/>
              <a:pPr/>
              <a:t>‹#›</a:t>
            </a:fld>
            <a:endParaRPr lang="sv-SE"/>
          </a:p>
        </p:txBody>
      </p:sp>
      <p:grpSp>
        <p:nvGrpSpPr>
          <p:cNvPr id="2" name="Grupp 1"/>
          <p:cNvGrpSpPr/>
          <p:nvPr/>
        </p:nvGrpSpPr>
        <p:grpSpPr>
          <a:xfrm>
            <a:off x="-19017" y="202408"/>
            <a:ext cx="9180548" cy="649224"/>
            <a:chOff x="-19045" y="216550"/>
            <a:chExt cx="9180548" cy="649224"/>
          </a:xfrm>
        </p:grpSpPr>
        <p:sp>
          <p:nvSpPr>
            <p:cNvPr id="12" name="Frihandsfigu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ihandsfigu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8" r:id="rId13"/>
    <p:sldLayoutId id="2147483679"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Pär Larsson</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227F0B53-9592-4779-891F-997228E46E01}" type="slidenum">
              <a:rPr lang="sv-SE" smtClean="0"/>
              <a:pPr/>
              <a:t>‹#›</a:t>
            </a:fld>
            <a:endParaRPr lang="sv-SE"/>
          </a:p>
        </p:txBody>
      </p:sp>
      <p:pic>
        <p:nvPicPr>
          <p:cNvPr id="7" name="Bildobjekt 6" descr="logo-org-svensk_rgb.png"/>
          <p:cNvPicPr>
            <a:picLocks noChangeAspect="1"/>
          </p:cNvPicPr>
          <p:nvPr/>
        </p:nvPicPr>
        <p:blipFill>
          <a:blip r:embed="rId13" cstate="print"/>
          <a:stretch>
            <a:fillRect/>
          </a:stretch>
        </p:blipFill>
        <p:spPr>
          <a:xfrm>
            <a:off x="7642800" y="288000"/>
            <a:ext cx="1139954" cy="950978"/>
          </a:xfrm>
          <a:prstGeom prst="rect">
            <a:avLst/>
          </a:prstGeom>
        </p:spPr>
      </p:pic>
    </p:spTree>
    <p:extLst>
      <p:ext uri="{BB962C8B-B14F-4D97-AF65-F5344CB8AC3E}">
        <p14:creationId xmlns:p14="http://schemas.microsoft.com/office/powerpoint/2010/main" val="75235161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906" r:id="rId8"/>
    <p:sldLayoutId id="2147483907" r:id="rId9"/>
    <p:sldLayoutId id="2147483908" r:id="rId10"/>
    <p:sldLayoutId id="2147483909" r:id="rId11"/>
  </p:sldLayoutIdLst>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10B2B2E0-B745-4C41-90E8-57C74A6390DF}" type="datetime1">
              <a:rPr lang="sv-SE" smtClean="0"/>
              <a:pPr/>
              <a:t>2019-02-13</a:t>
            </a:fld>
            <a:endParaRPr lang="sv-SE" dirty="0"/>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/Namn Namn, Institution eller liknande</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7" name="Bildobjekt 6" descr="logo-org-svensk_rgb.png"/>
          <p:cNvPicPr>
            <a:picLocks noChangeAspect="1"/>
          </p:cNvPicPr>
          <p:nvPr/>
        </p:nvPicPr>
        <p:blipFill>
          <a:blip r:embed="rId9" cstate="print"/>
          <a:stretch>
            <a:fillRect/>
          </a:stretch>
        </p:blipFill>
        <p:spPr>
          <a:xfrm>
            <a:off x="7642800" y="288000"/>
            <a:ext cx="1139954" cy="950978"/>
          </a:xfrm>
          <a:prstGeom prst="rect">
            <a:avLst/>
          </a:prstGeom>
        </p:spPr>
      </p:pic>
    </p:spTree>
    <p:extLst>
      <p:ext uri="{BB962C8B-B14F-4D97-AF65-F5344CB8AC3E}">
        <p14:creationId xmlns:p14="http://schemas.microsoft.com/office/powerpoint/2010/main" val="372869928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10715-7937-4B68-9872-1DB5BEAECA83}" type="datetime1">
              <a:rPr lang="sv-SE" smtClean="0">
                <a:solidFill>
                  <a:prstClr val="black">
                    <a:tint val="75000"/>
                  </a:prstClr>
                </a:solidFill>
              </a:rPr>
              <a:pPr/>
              <a:t>2019-02-13</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A4CCD-74C1-4B85-BCED-123FFD7674E7}"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9295493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08723FB2-6120-430D-90C1-278EED258973}" type="datetime1">
              <a:rPr lang="sv-SE" smtClean="0"/>
              <a:pPr/>
              <a:t>2019-02-13</a:t>
            </a:fld>
            <a:endParaRPr lang="sv-SE" dirty="0"/>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/Namn Namn, Institution eller liknande</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7" name="Bildobjekt 6" descr="logo-org-svensk_rgb.png"/>
          <p:cNvPicPr>
            <a:picLocks noChangeAspect="1"/>
          </p:cNvPicPr>
          <p:nvPr/>
        </p:nvPicPr>
        <p:blipFill>
          <a:blip r:embed="rId9" cstate="print"/>
          <a:stretch>
            <a:fillRect/>
          </a:stretch>
        </p:blipFill>
        <p:spPr>
          <a:xfrm>
            <a:off x="7642800" y="288000"/>
            <a:ext cx="1139954" cy="950978"/>
          </a:xfrm>
          <a:prstGeom prst="rect">
            <a:avLst/>
          </a:prstGeom>
        </p:spPr>
      </p:pic>
    </p:spTree>
    <p:extLst>
      <p:ext uri="{BB962C8B-B14F-4D97-AF65-F5344CB8AC3E}">
        <p14:creationId xmlns:p14="http://schemas.microsoft.com/office/powerpoint/2010/main" val="200416865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609600"/>
            <a:ext cx="7924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v-SE"/>
              <a:t>Klicka här för att ändra format på bakgrundsrubriken</a:t>
            </a:r>
            <a:endParaRPr lang="en-US" altLang="en-US"/>
          </a:p>
        </p:txBody>
      </p:sp>
      <p:sp>
        <p:nvSpPr>
          <p:cNvPr id="1027" name="Rectangle 3"/>
          <p:cNvSpPr>
            <a:spLocks noGrp="1" noChangeArrowheads="1"/>
          </p:cNvSpPr>
          <p:nvPr>
            <p:ph type="body" idx="1"/>
          </p:nvPr>
        </p:nvSpPr>
        <p:spPr bwMode="auto">
          <a:xfrm>
            <a:off x="609600" y="2438400"/>
            <a:ext cx="8001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8" name="Rectangle 4"/>
          <p:cNvSpPr>
            <a:spLocks noGrp="1" noChangeArrowheads="1"/>
          </p:cNvSpPr>
          <p:nvPr>
            <p:ph type="dt" sz="half" idx="2"/>
          </p:nvPr>
        </p:nvSpPr>
        <p:spPr bwMode="auto">
          <a:xfrm>
            <a:off x="685800" y="62484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smtClean="0">
                <a:latin typeface="+mn-lt"/>
              </a:defRPr>
            </a:lvl1pPr>
          </a:lstStyle>
          <a:p>
            <a:pPr eaLnBrk="0" fontAlgn="base" hangingPunct="0">
              <a:spcBef>
                <a:spcPct val="0"/>
              </a:spcBef>
              <a:spcAft>
                <a:spcPct val="0"/>
              </a:spcAft>
              <a:defRPr/>
            </a:pPr>
            <a:r>
              <a:rPr lang="sv-SE" altLang="en-US">
                <a:solidFill>
                  <a:srgbClr val="000000"/>
                </a:solidFill>
              </a:rPr>
              <a:t>Pär Larsson</a:t>
            </a:r>
          </a:p>
          <a:p>
            <a:pPr eaLnBrk="0" fontAlgn="base" hangingPunct="0">
              <a:spcBef>
                <a:spcPct val="0"/>
              </a:spcBef>
              <a:spcAft>
                <a:spcPct val="0"/>
              </a:spcAft>
              <a:defRPr/>
            </a:pPr>
            <a:r>
              <a:rPr lang="sv-SE" altLang="en-US">
                <a:solidFill>
                  <a:srgbClr val="000000"/>
                </a:solidFill>
              </a:rPr>
              <a:t>Handelshögskolan i Stockholm</a:t>
            </a:r>
            <a:endParaRPr lang="sv-SE" altLang="en-US" i="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eaLnBrk="0" fontAlgn="base" hangingPunct="0">
              <a:spcBef>
                <a:spcPct val="0"/>
              </a:spcBef>
              <a:spcAft>
                <a:spcPct val="0"/>
              </a:spcAft>
              <a:defRPr/>
            </a:pPr>
            <a:endParaRPr lang="sv-SE"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eaLnBrk="0" fontAlgn="base" hangingPunct="0">
              <a:spcBef>
                <a:spcPct val="0"/>
              </a:spcBef>
              <a:spcAft>
                <a:spcPct val="0"/>
              </a:spcAft>
            </a:pPr>
            <a:fld id="{BCBF29C5-3B24-4797-A3BB-D8DCAEF027F1}" type="slidenum">
              <a:rPr lang="sv-SE" altLang="en-US" smtClean="0">
                <a:solidFill>
                  <a:srgbClr val="000000"/>
                </a:solidFill>
              </a:rPr>
              <a:pPr eaLnBrk="0" fontAlgn="base" hangingPunct="0">
                <a:spcBef>
                  <a:spcPct val="0"/>
                </a:spcBef>
                <a:spcAft>
                  <a:spcPct val="0"/>
                </a:spcAft>
              </a:pPr>
              <a:t>‹#›</a:t>
            </a:fld>
            <a:endParaRPr lang="sv-SE" altLang="en-US">
              <a:solidFill>
                <a:srgbClr val="000000"/>
              </a:solidFill>
            </a:endParaRPr>
          </a:p>
        </p:txBody>
      </p:sp>
    </p:spTree>
    <p:extLst>
      <p:ext uri="{BB962C8B-B14F-4D97-AF65-F5344CB8AC3E}">
        <p14:creationId xmlns:p14="http://schemas.microsoft.com/office/powerpoint/2010/main" val="282936827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85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ihandsfigu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ihandsfigu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Platshållare för rubrik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v-SE"/>
              <a:t>Klicka här för att ändra format</a:t>
            </a:r>
            <a:endParaRPr kumimoji="0" lang="en-US"/>
          </a:p>
        </p:txBody>
      </p:sp>
      <p:sp>
        <p:nvSpPr>
          <p:cNvPr id="30" name="Platshållare för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v-SE"/>
              <a:t>Klicka här för att ändra format på bakgrundstexten</a:t>
            </a:r>
          </a:p>
          <a:p>
            <a:pPr lvl="1" eaLnBrk="1" latinLnBrk="0" hangingPunct="1"/>
            <a:r>
              <a:rPr kumimoji="0" lang="sv-SE"/>
              <a:t>Nivå två</a:t>
            </a:r>
          </a:p>
          <a:p>
            <a:pPr lvl="2" eaLnBrk="1" latinLnBrk="0" hangingPunct="1"/>
            <a:r>
              <a:rPr kumimoji="0" lang="sv-SE"/>
              <a:t>Nivå tre</a:t>
            </a:r>
          </a:p>
          <a:p>
            <a:pPr lvl="3" eaLnBrk="1" latinLnBrk="0" hangingPunct="1"/>
            <a:r>
              <a:rPr kumimoji="0" lang="sv-SE"/>
              <a:t>Nivå fyra</a:t>
            </a:r>
          </a:p>
          <a:p>
            <a:pPr lvl="4" eaLnBrk="1" latinLnBrk="0" hangingPunct="1"/>
            <a:r>
              <a:rPr kumimoji="0" lang="sv-SE"/>
              <a:t>Nivå fem</a:t>
            </a:r>
            <a:endParaRPr kumimoji="0" lang="en-US"/>
          </a:p>
        </p:txBody>
      </p:sp>
      <p:sp>
        <p:nvSpPr>
          <p:cNvPr id="10" name="Platshållare fö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7BD319-C441-4740-BDB2-35E25C52CCE7}" type="datetimeFigureOut">
              <a:rPr lang="sv-SE" smtClean="0"/>
              <a:pPr/>
              <a:t>2019-02-13</a:t>
            </a:fld>
            <a:endParaRPr lang="sv-SE"/>
          </a:p>
        </p:txBody>
      </p:sp>
      <p:sp>
        <p:nvSpPr>
          <p:cNvPr id="22" name="Platshållare för sidfo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v-SE"/>
          </a:p>
        </p:txBody>
      </p:sp>
      <p:sp>
        <p:nvSpPr>
          <p:cNvPr id="18" name="Platshållare för bild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7F0B53-9592-4779-891F-997228E46E01}" type="slidenum">
              <a:rPr lang="sv-SE" smtClean="0"/>
              <a:pPr/>
              <a:t>‹#›</a:t>
            </a:fld>
            <a:endParaRPr lang="sv-SE"/>
          </a:p>
        </p:txBody>
      </p:sp>
      <p:grpSp>
        <p:nvGrpSpPr>
          <p:cNvPr id="2" name="Grupp 1"/>
          <p:cNvGrpSpPr/>
          <p:nvPr/>
        </p:nvGrpSpPr>
        <p:grpSpPr>
          <a:xfrm>
            <a:off x="-19017" y="202408"/>
            <a:ext cx="9180548" cy="649224"/>
            <a:chOff x="-19045" y="216550"/>
            <a:chExt cx="9180548" cy="649224"/>
          </a:xfrm>
        </p:grpSpPr>
        <p:sp>
          <p:nvSpPr>
            <p:cNvPr id="12" name="Frihandsfigu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ihandsfigu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400" kern="1200">
          <a:solidFill>
            <a:srgbClr val="9E0E1F"/>
          </a:solidFill>
          <a:latin typeface="Gill Sans M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5A5C3-A586-4F45-9989-8FEA70173648}" type="datetimeFigureOut">
              <a:rPr lang="sv-SE" smtClean="0"/>
              <a:pPr/>
              <a:t>2019-02-13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3CA19-9CA6-40DB-AD66-BAAB9F246E64}"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ihandsfigu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ihandsfigu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Platshållare för rubrik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v-SE"/>
              <a:t>Klicka här för att ändra format</a:t>
            </a:r>
            <a:endParaRPr kumimoji="0" lang="en-US"/>
          </a:p>
        </p:txBody>
      </p:sp>
      <p:sp>
        <p:nvSpPr>
          <p:cNvPr id="30" name="Platshållare för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v-SE" dirty="0"/>
              <a:t>Klicka här för att ändra format på bakgrundstexten</a:t>
            </a:r>
          </a:p>
          <a:p>
            <a:pPr lvl="1" eaLnBrk="1" latinLnBrk="0" hangingPunct="1"/>
            <a:r>
              <a:rPr kumimoji="0" lang="sv-SE" dirty="0"/>
              <a:t>Nivå två</a:t>
            </a:r>
          </a:p>
          <a:p>
            <a:pPr lvl="2" eaLnBrk="1" latinLnBrk="0" hangingPunct="1"/>
            <a:r>
              <a:rPr kumimoji="0" lang="sv-SE" dirty="0"/>
              <a:t>Nivå tre</a:t>
            </a:r>
          </a:p>
          <a:p>
            <a:pPr lvl="3" eaLnBrk="1" latinLnBrk="0" hangingPunct="1"/>
            <a:r>
              <a:rPr kumimoji="0" lang="sv-SE" dirty="0"/>
              <a:t>Nivå fyra</a:t>
            </a:r>
          </a:p>
          <a:p>
            <a:pPr lvl="4" eaLnBrk="1" latinLnBrk="0" hangingPunct="1"/>
            <a:r>
              <a:rPr kumimoji="0" lang="sv-SE" dirty="0"/>
              <a:t>Nivå fem</a:t>
            </a:r>
            <a:endParaRPr kumimoji="0" lang="en-US" dirty="0"/>
          </a:p>
        </p:txBody>
      </p:sp>
      <p:sp>
        <p:nvSpPr>
          <p:cNvPr id="10" name="Platshållare fö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7BD319-C441-4740-BDB2-35E25C52CCE7}" type="datetimeFigureOut">
              <a:rPr lang="sv-SE" smtClean="0"/>
              <a:pPr/>
              <a:t>2019-02-13</a:t>
            </a:fld>
            <a:endParaRPr lang="sv-SE"/>
          </a:p>
        </p:txBody>
      </p:sp>
      <p:sp>
        <p:nvSpPr>
          <p:cNvPr id="22" name="Platshållare för sidfo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v-SE"/>
          </a:p>
        </p:txBody>
      </p:sp>
      <p:sp>
        <p:nvSpPr>
          <p:cNvPr id="18" name="Platshållare för bild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7F0B53-9592-4779-891F-997228E46E01}" type="slidenum">
              <a:rPr lang="sv-SE" smtClean="0"/>
              <a:pPr/>
              <a:t>‹#›</a:t>
            </a:fld>
            <a:endParaRPr lang="sv-SE"/>
          </a:p>
        </p:txBody>
      </p:sp>
      <p:grpSp>
        <p:nvGrpSpPr>
          <p:cNvPr id="2" name="Grupp 1"/>
          <p:cNvGrpSpPr/>
          <p:nvPr/>
        </p:nvGrpSpPr>
        <p:grpSpPr>
          <a:xfrm>
            <a:off x="-19017" y="202408"/>
            <a:ext cx="9180548" cy="649224"/>
            <a:chOff x="-19045" y="216550"/>
            <a:chExt cx="9180548" cy="649224"/>
          </a:xfrm>
        </p:grpSpPr>
        <p:sp>
          <p:nvSpPr>
            <p:cNvPr id="12" name="Frihandsfigu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ihandsfigu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pPr/>
              <a:t>2019-02-13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ihandsfigu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ihandsfigu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Platshållare för rubrik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v-SE"/>
              <a:t>Klicka här för att ändra format</a:t>
            </a:r>
            <a:endParaRPr kumimoji="0" lang="en-US"/>
          </a:p>
        </p:txBody>
      </p:sp>
      <p:sp>
        <p:nvSpPr>
          <p:cNvPr id="30" name="Platshållare för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v-SE"/>
              <a:t>Klicka här för att ändra format på bakgrundstexten</a:t>
            </a:r>
          </a:p>
          <a:p>
            <a:pPr lvl="1" eaLnBrk="1" latinLnBrk="0" hangingPunct="1"/>
            <a:r>
              <a:rPr kumimoji="0" lang="sv-SE"/>
              <a:t>Nivå två</a:t>
            </a:r>
          </a:p>
          <a:p>
            <a:pPr lvl="2" eaLnBrk="1" latinLnBrk="0" hangingPunct="1"/>
            <a:r>
              <a:rPr kumimoji="0" lang="sv-SE"/>
              <a:t>Nivå tre</a:t>
            </a:r>
          </a:p>
          <a:p>
            <a:pPr lvl="3" eaLnBrk="1" latinLnBrk="0" hangingPunct="1"/>
            <a:r>
              <a:rPr kumimoji="0" lang="sv-SE"/>
              <a:t>Nivå fyra</a:t>
            </a:r>
          </a:p>
          <a:p>
            <a:pPr lvl="4" eaLnBrk="1" latinLnBrk="0" hangingPunct="1"/>
            <a:r>
              <a:rPr kumimoji="0" lang="sv-SE"/>
              <a:t>Nivå fem</a:t>
            </a:r>
            <a:endParaRPr kumimoji="0" lang="en-US"/>
          </a:p>
        </p:txBody>
      </p:sp>
      <p:sp>
        <p:nvSpPr>
          <p:cNvPr id="10" name="Platshållare fö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7BD319-C441-4740-BDB2-35E25C52CCE7}" type="datetimeFigureOut">
              <a:rPr lang="sv-SE" smtClean="0"/>
              <a:pPr/>
              <a:t>2019-02-13</a:t>
            </a:fld>
            <a:endParaRPr lang="sv-SE"/>
          </a:p>
        </p:txBody>
      </p:sp>
      <p:sp>
        <p:nvSpPr>
          <p:cNvPr id="22" name="Platshållare för sidfo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v-SE"/>
          </a:p>
        </p:txBody>
      </p:sp>
      <p:sp>
        <p:nvSpPr>
          <p:cNvPr id="18" name="Platshållare för bild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7F0B53-9592-4779-891F-997228E46E01}" type="slidenum">
              <a:rPr lang="sv-SE" smtClean="0"/>
              <a:pPr/>
              <a:t>‹#›</a:t>
            </a:fld>
            <a:endParaRPr lang="sv-SE"/>
          </a:p>
        </p:txBody>
      </p:sp>
      <p:grpSp>
        <p:nvGrpSpPr>
          <p:cNvPr id="2" name="Grupp 1"/>
          <p:cNvGrpSpPr/>
          <p:nvPr/>
        </p:nvGrpSpPr>
        <p:grpSpPr>
          <a:xfrm>
            <a:off x="-19017" y="202408"/>
            <a:ext cx="9180548" cy="649224"/>
            <a:chOff x="-19045" y="216550"/>
            <a:chExt cx="9180548" cy="649224"/>
          </a:xfrm>
        </p:grpSpPr>
        <p:sp>
          <p:nvSpPr>
            <p:cNvPr id="12" name="Frihandsfigu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ihandsfigu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Frihandsfigu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ihandsfigu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Platshållare för rubrik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v-SE"/>
              <a:t>Klicka här för att ändra format</a:t>
            </a:r>
            <a:endParaRPr kumimoji="0" lang="en-US"/>
          </a:p>
        </p:txBody>
      </p:sp>
      <p:sp>
        <p:nvSpPr>
          <p:cNvPr id="30" name="Platshållare för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v-SE"/>
              <a:t>Klicka här för att ändra format på bakgrundstexten</a:t>
            </a:r>
          </a:p>
          <a:p>
            <a:pPr lvl="1" eaLnBrk="1" latinLnBrk="0" hangingPunct="1"/>
            <a:r>
              <a:rPr kumimoji="0" lang="sv-SE"/>
              <a:t>Nivå två</a:t>
            </a:r>
          </a:p>
          <a:p>
            <a:pPr lvl="2" eaLnBrk="1" latinLnBrk="0" hangingPunct="1"/>
            <a:r>
              <a:rPr kumimoji="0" lang="sv-SE"/>
              <a:t>Nivå tre</a:t>
            </a:r>
          </a:p>
          <a:p>
            <a:pPr lvl="3" eaLnBrk="1" latinLnBrk="0" hangingPunct="1"/>
            <a:r>
              <a:rPr kumimoji="0" lang="sv-SE"/>
              <a:t>Nivå fyra</a:t>
            </a:r>
          </a:p>
          <a:p>
            <a:pPr lvl="4" eaLnBrk="1" latinLnBrk="0" hangingPunct="1"/>
            <a:r>
              <a:rPr kumimoji="0" lang="sv-SE"/>
              <a:t>Nivå fem</a:t>
            </a:r>
            <a:endParaRPr kumimoji="0" lang="en-US"/>
          </a:p>
        </p:txBody>
      </p:sp>
      <p:sp>
        <p:nvSpPr>
          <p:cNvPr id="10" name="Platshållare fö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7BD319-C441-4740-BDB2-35E25C52CCE7}" type="datetimeFigureOut">
              <a:rPr lang="sv-SE" smtClean="0"/>
              <a:pPr/>
              <a:t>2019-02-13</a:t>
            </a:fld>
            <a:endParaRPr lang="sv-SE"/>
          </a:p>
        </p:txBody>
      </p:sp>
      <p:sp>
        <p:nvSpPr>
          <p:cNvPr id="22" name="Platshållare för sidfo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v-SE"/>
          </a:p>
        </p:txBody>
      </p:sp>
      <p:sp>
        <p:nvSpPr>
          <p:cNvPr id="18" name="Platshållare för bild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7F0B53-9592-4779-891F-997228E46E01}" type="slidenum">
              <a:rPr lang="sv-SE" smtClean="0"/>
              <a:pPr/>
              <a:t>‹#›</a:t>
            </a:fld>
            <a:endParaRPr lang="sv-SE"/>
          </a:p>
        </p:txBody>
      </p:sp>
      <p:grpSp>
        <p:nvGrpSpPr>
          <p:cNvPr id="2" name="Grupp 1"/>
          <p:cNvGrpSpPr/>
          <p:nvPr/>
        </p:nvGrpSpPr>
        <p:grpSpPr>
          <a:xfrm>
            <a:off x="-19017" y="202408"/>
            <a:ext cx="9180548" cy="649224"/>
            <a:chOff x="-19045" y="216550"/>
            <a:chExt cx="9180548" cy="649224"/>
          </a:xfrm>
        </p:grpSpPr>
        <p:sp>
          <p:nvSpPr>
            <p:cNvPr id="12" name="Frihandsfigu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ihandsfigu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dlundqvist.com/2015/05/" TargetMode="External"/><Relationship Id="rId1" Type="http://schemas.openxmlformats.org/officeDocument/2006/relationships/slideLayout" Target="../slideLayouts/slideLayout1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9.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483768" y="1916832"/>
            <a:ext cx="6660232" cy="1268328"/>
          </a:xfrm>
        </p:spPr>
        <p:txBody>
          <a:bodyPr>
            <a:normAutofit fontScale="90000"/>
          </a:bodyPr>
          <a:lstStyle/>
          <a:p>
            <a:r>
              <a:rPr lang="sv-SE" b="1" dirty="0" smtClean="0"/>
              <a:t>Hur leder man skolan som en organisation?</a:t>
            </a:r>
            <a:endParaRPr lang="en-US" dirty="0"/>
          </a:p>
        </p:txBody>
      </p:sp>
      <p:sp>
        <p:nvSpPr>
          <p:cNvPr id="3" name="Underrubrik 2"/>
          <p:cNvSpPr>
            <a:spLocks noGrp="1"/>
          </p:cNvSpPr>
          <p:nvPr>
            <p:ph type="subTitle" idx="1"/>
          </p:nvPr>
        </p:nvSpPr>
        <p:spPr>
          <a:xfrm>
            <a:off x="2627784" y="3859200"/>
            <a:ext cx="6480720" cy="1730040"/>
          </a:xfrm>
        </p:spPr>
        <p:txBody>
          <a:bodyPr>
            <a:noAutofit/>
          </a:bodyPr>
          <a:lstStyle/>
          <a:p>
            <a:r>
              <a:rPr lang="en-US" sz="2400" dirty="0" smtClean="0"/>
              <a:t>Jan </a:t>
            </a:r>
            <a:r>
              <a:rPr lang="en-US" sz="2400" dirty="0" err="1" smtClean="0"/>
              <a:t>Löwstedt</a:t>
            </a:r>
            <a:endParaRPr lang="en-US" sz="2400" dirty="0" smtClean="0"/>
          </a:p>
          <a:p>
            <a:r>
              <a:rPr lang="en-US" sz="2400" dirty="0" smtClean="0"/>
              <a:t>Professor </a:t>
            </a:r>
          </a:p>
          <a:p>
            <a:r>
              <a:rPr lang="en-US" sz="2400" dirty="0" err="1" smtClean="0"/>
              <a:t>Företagsekonomiska</a:t>
            </a:r>
            <a:r>
              <a:rPr lang="en-US" sz="2400" dirty="0" smtClean="0"/>
              <a:t> </a:t>
            </a:r>
            <a:r>
              <a:rPr lang="en-US" sz="2400" dirty="0" err="1" smtClean="0"/>
              <a:t>institutionen</a:t>
            </a:r>
            <a:endParaRPr lang="en-US" sz="2400" dirty="0" smtClean="0"/>
          </a:p>
          <a:p>
            <a:r>
              <a:rPr lang="en-US" sz="2400" dirty="0" err="1" smtClean="0"/>
              <a:t>Stockholms</a:t>
            </a:r>
            <a:r>
              <a:rPr lang="en-US" sz="2400" dirty="0" smtClean="0"/>
              <a:t> </a:t>
            </a:r>
            <a:r>
              <a:rPr lang="en-US" sz="2400" dirty="0" err="1" smtClean="0"/>
              <a:t>universitet</a:t>
            </a:r>
            <a:endParaRPr lang="en-US" sz="2400" dirty="0"/>
          </a:p>
        </p:txBody>
      </p:sp>
    </p:spTree>
    <p:extLst>
      <p:ext uri="{BB962C8B-B14F-4D97-AF65-F5344CB8AC3E}">
        <p14:creationId xmlns:p14="http://schemas.microsoft.com/office/powerpoint/2010/main" val="2027876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xmlns="" id="{9E15A440-00AE-4BD8-A125-9808386781E9}"/>
              </a:ext>
            </a:extLst>
          </p:cNvPr>
          <p:cNvSpPr>
            <a:spLocks noGrp="1"/>
          </p:cNvSpPr>
          <p:nvPr>
            <p:ph type="title"/>
          </p:nvPr>
        </p:nvSpPr>
        <p:spPr>
          <a:xfrm>
            <a:off x="596900" y="333375"/>
            <a:ext cx="7950200" cy="850900"/>
          </a:xfrm>
        </p:spPr>
        <p:txBody>
          <a:bodyPr/>
          <a:lstStyle/>
          <a:p>
            <a:r>
              <a:rPr lang="sv-SE" altLang="sv-SE" sz="2000"/>
              <a:t>Stöd (Bejerot m.fl 2015)</a:t>
            </a:r>
          </a:p>
        </p:txBody>
      </p:sp>
      <p:pic>
        <p:nvPicPr>
          <p:cNvPr id="20483" name="Content Placeholder 5">
            <a:extLst>
              <a:ext uri="{FF2B5EF4-FFF2-40B4-BE49-F238E27FC236}">
                <a16:creationId xmlns:a16="http://schemas.microsoft.com/office/drawing/2014/main" xmlns="" id="{85C3FA8F-B41D-4815-A60A-B8381CB4B5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5400000">
            <a:off x="1426369" y="92869"/>
            <a:ext cx="5945187" cy="82962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4707" y="624192"/>
            <a:ext cx="7474585" cy="1354217"/>
          </a:xfrm>
        </p:spPr>
        <p:txBody>
          <a:bodyPr/>
          <a:lstStyle/>
          <a:p>
            <a:r>
              <a:rPr lang="sv-SE" sz="2800" dirty="0" smtClean="0"/>
              <a:t>Ledning av en </a:t>
            </a:r>
            <a:br>
              <a:rPr lang="sv-SE" sz="2800" dirty="0" smtClean="0"/>
            </a:br>
            <a:r>
              <a:rPr lang="sv-SE" sz="2800" dirty="0" smtClean="0"/>
              <a:t>organisation</a:t>
            </a:r>
            <a:r>
              <a:rPr lang="sv-SE" dirty="0"/>
              <a:t/>
            </a:r>
            <a:br>
              <a:rPr lang="sv-SE" dirty="0"/>
            </a:br>
            <a:endParaRPr lang="sv-SE" dirty="0"/>
          </a:p>
        </p:txBody>
      </p:sp>
      <p:sp>
        <p:nvSpPr>
          <p:cNvPr id="3" name="Platshållare för text 2"/>
          <p:cNvSpPr>
            <a:spLocks noGrp="1"/>
          </p:cNvSpPr>
          <p:nvPr>
            <p:ph sz="half" idx="2"/>
          </p:nvPr>
        </p:nvSpPr>
        <p:spPr>
          <a:xfrm>
            <a:off x="609600" y="2895600"/>
            <a:ext cx="6705600" cy="3877985"/>
          </a:xfrm>
        </p:spPr>
        <p:txBody>
          <a:bodyPr/>
          <a:lstStyle/>
          <a:p>
            <a:pPr marL="285750" indent="-285750">
              <a:buFont typeface="Wingdings" pitchFamily="2" charset="2"/>
              <a:buChar char="v"/>
            </a:pPr>
            <a:r>
              <a:rPr lang="sv-SE" dirty="0" smtClean="0"/>
              <a:t>De(n) </a:t>
            </a:r>
            <a:r>
              <a:rPr lang="sv-SE" dirty="0"/>
              <a:t>som leder en verksamhet </a:t>
            </a:r>
            <a:r>
              <a:rPr lang="sv-SE" dirty="0" smtClean="0"/>
              <a:t>utövar </a:t>
            </a:r>
            <a:r>
              <a:rPr lang="sv-SE" dirty="0"/>
              <a:t>sitt inflytande genom att (medvetet eller omedvetet) </a:t>
            </a:r>
            <a:r>
              <a:rPr lang="sv-SE" u="sng" dirty="0"/>
              <a:t>påverka de processer </a:t>
            </a:r>
            <a:r>
              <a:rPr lang="sv-SE" dirty="0"/>
              <a:t>där olika föreställningar, förväntningar och trossatser formuleras, utvecklas och </a:t>
            </a:r>
            <a:r>
              <a:rPr lang="sv-SE" dirty="0" smtClean="0"/>
              <a:t>upprätthålls. </a:t>
            </a:r>
            <a:br>
              <a:rPr lang="sv-SE" dirty="0" smtClean="0"/>
            </a:br>
            <a:endParaRPr lang="sv-SE" dirty="0"/>
          </a:p>
          <a:p>
            <a:pPr marL="285750" indent="-285750">
              <a:buFont typeface="Wingdings" pitchFamily="2" charset="2"/>
              <a:buChar char="v"/>
            </a:pPr>
            <a:r>
              <a:rPr lang="sv-SE" dirty="0"/>
              <a:t>F</a:t>
            </a:r>
            <a:r>
              <a:rPr lang="sv-SE" dirty="0" smtClean="0"/>
              <a:t>ör att </a:t>
            </a:r>
            <a:r>
              <a:rPr lang="sv-SE" dirty="0"/>
              <a:t>kunna agera som ledning i en skola behöver </a:t>
            </a:r>
            <a:r>
              <a:rPr lang="sv-SE" u="sng" dirty="0"/>
              <a:t>övriga</a:t>
            </a:r>
            <a:r>
              <a:rPr lang="sv-SE" dirty="0"/>
              <a:t> i </a:t>
            </a:r>
            <a:r>
              <a:rPr lang="sv-SE" dirty="0" smtClean="0"/>
              <a:t>skolan(organisationen</a:t>
            </a:r>
            <a:r>
              <a:rPr lang="sv-SE" dirty="0"/>
              <a:t>) medverka och </a:t>
            </a:r>
            <a:r>
              <a:rPr lang="sv-SE" u="sng" dirty="0"/>
              <a:t>göra detta </a:t>
            </a:r>
            <a:r>
              <a:rPr lang="sv-SE" u="sng" dirty="0" smtClean="0"/>
              <a:t>möjligt. </a:t>
            </a:r>
            <a:r>
              <a:rPr lang="sv-SE" dirty="0" smtClean="0"/>
              <a:t/>
            </a:r>
            <a:br>
              <a:rPr lang="sv-SE" dirty="0" smtClean="0"/>
            </a:br>
            <a:endParaRPr lang="sv-SE"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9832"/>
            <a:ext cx="3657600" cy="2733368"/>
          </a:xfrm>
          <a:prstGeom prst="rect">
            <a:avLst/>
          </a:prstGeom>
        </p:spPr>
      </p:pic>
    </p:spTree>
    <p:extLst>
      <p:ext uri="{BB962C8B-B14F-4D97-AF65-F5344CB8AC3E}">
        <p14:creationId xmlns:p14="http://schemas.microsoft.com/office/powerpoint/2010/main" val="78749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4707" y="624192"/>
            <a:ext cx="7474585" cy="1354217"/>
          </a:xfrm>
        </p:spPr>
        <p:txBody>
          <a:bodyPr/>
          <a:lstStyle/>
          <a:p>
            <a:r>
              <a:rPr lang="sv-SE" sz="2800" dirty="0" smtClean="0"/>
              <a:t>Ledning av en </a:t>
            </a:r>
            <a:br>
              <a:rPr lang="sv-SE" sz="2800" dirty="0" smtClean="0"/>
            </a:br>
            <a:r>
              <a:rPr lang="sv-SE" sz="2800" dirty="0" smtClean="0"/>
              <a:t>organisation forts.</a:t>
            </a:r>
            <a:r>
              <a:rPr lang="sv-SE" dirty="0"/>
              <a:t/>
            </a:r>
            <a:br>
              <a:rPr lang="sv-SE" dirty="0"/>
            </a:br>
            <a:endParaRPr lang="sv-SE" dirty="0"/>
          </a:p>
        </p:txBody>
      </p:sp>
      <p:sp>
        <p:nvSpPr>
          <p:cNvPr id="3" name="Platshållare för text 2"/>
          <p:cNvSpPr>
            <a:spLocks noGrp="1"/>
          </p:cNvSpPr>
          <p:nvPr>
            <p:ph sz="half" idx="2"/>
          </p:nvPr>
        </p:nvSpPr>
        <p:spPr>
          <a:xfrm>
            <a:off x="609600" y="2636912"/>
            <a:ext cx="6705600" cy="3877985"/>
          </a:xfrm>
        </p:spPr>
        <p:txBody>
          <a:bodyPr/>
          <a:lstStyle/>
          <a:p>
            <a:pPr marL="0" indent="0">
              <a:buNone/>
            </a:pPr>
            <a:r>
              <a:rPr lang="sv-SE" dirty="0" smtClean="0"/>
              <a:t/>
            </a:r>
            <a:br>
              <a:rPr lang="sv-SE" dirty="0" smtClean="0"/>
            </a:br>
            <a:endParaRPr lang="sv-SE" dirty="0" smtClean="0"/>
          </a:p>
          <a:p>
            <a:pPr marL="285750" indent="-285750">
              <a:buFont typeface="Wingdings" pitchFamily="2" charset="2"/>
              <a:buChar char="v"/>
            </a:pPr>
            <a:r>
              <a:rPr lang="sv-SE" dirty="0" smtClean="0"/>
              <a:t>I detta </a:t>
            </a:r>
            <a:r>
              <a:rPr lang="sv-SE" dirty="0"/>
              <a:t>samspel </a:t>
            </a:r>
            <a:r>
              <a:rPr lang="sv-SE" u="sng" dirty="0"/>
              <a:t>konstrueras lokala uppfattningar </a:t>
            </a:r>
            <a:r>
              <a:rPr lang="sv-SE" dirty="0"/>
              <a:t>om vad som är möjligt och </a:t>
            </a:r>
            <a:r>
              <a:rPr lang="sv-SE" u="sng" dirty="0"/>
              <a:t>legitimt ledarskap </a:t>
            </a:r>
            <a:r>
              <a:rPr lang="sv-SE" dirty="0"/>
              <a:t>i uppkomna </a:t>
            </a:r>
            <a:r>
              <a:rPr lang="sv-SE" dirty="0" smtClean="0"/>
              <a:t>situationer</a:t>
            </a:r>
          </a:p>
          <a:p>
            <a:endParaRPr lang="sv-SE" dirty="0"/>
          </a:p>
          <a:p>
            <a:pPr marL="285750" indent="-285750">
              <a:buFont typeface="Wingdings" pitchFamily="2" charset="2"/>
              <a:buChar char="v"/>
            </a:pPr>
            <a:r>
              <a:rPr lang="sv-SE" dirty="0" smtClean="0"/>
              <a:t>Givet den ökande </a:t>
            </a:r>
            <a:r>
              <a:rPr lang="sv-SE" dirty="0" err="1" smtClean="0"/>
              <a:t>komplexiten</a:t>
            </a:r>
            <a:r>
              <a:rPr lang="sv-SE" dirty="0"/>
              <a:t> </a:t>
            </a:r>
            <a:r>
              <a:rPr lang="sv-SE" dirty="0" smtClean="0"/>
              <a:t>i uppdragen och förväntningarna på ledarskap är skolledning snarare </a:t>
            </a:r>
            <a:r>
              <a:rPr lang="sv-SE" u="sng" dirty="0" smtClean="0"/>
              <a:t>ett kollektivt/kollegialt fenomen </a:t>
            </a:r>
            <a:r>
              <a:rPr lang="sv-SE" dirty="0" smtClean="0"/>
              <a:t>än som den enskilde rektorn/skolledarens ledarskap</a:t>
            </a:r>
            <a:endParaRPr lang="sv-SE"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9832"/>
            <a:ext cx="3657600" cy="2733368"/>
          </a:xfrm>
          <a:prstGeom prst="rect">
            <a:avLst/>
          </a:prstGeom>
        </p:spPr>
      </p:pic>
    </p:spTree>
    <p:extLst>
      <p:ext uri="{BB962C8B-B14F-4D97-AF65-F5344CB8AC3E}">
        <p14:creationId xmlns:p14="http://schemas.microsoft.com/office/powerpoint/2010/main" val="251856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8908896-1CC4-4E2A-813E-75A0DFC615E4}"/>
              </a:ext>
            </a:extLst>
          </p:cNvPr>
          <p:cNvSpPr>
            <a:spLocks noGrp="1"/>
          </p:cNvSpPr>
          <p:nvPr>
            <p:ph type="title"/>
          </p:nvPr>
        </p:nvSpPr>
        <p:spPr>
          <a:xfrm>
            <a:off x="467544" y="476672"/>
            <a:ext cx="7175256" cy="1530574"/>
          </a:xfrm>
        </p:spPr>
        <p:txBody>
          <a:bodyPr>
            <a:noAutofit/>
          </a:bodyPr>
          <a:lstStyle/>
          <a:p>
            <a:r>
              <a:rPr lang="sv-SE" sz="2400" dirty="0" smtClean="0">
                <a:ln w="0"/>
                <a:effectLst>
                  <a:outerShdw blurRad="38100" dist="19050" dir="2700000" algn="tl" rotWithShape="0">
                    <a:schemeClr val="dk1">
                      <a:alpha val="40000"/>
                    </a:schemeClr>
                  </a:outerShdw>
                </a:effectLst>
              </a:rPr>
              <a:t>Ledning handlar om att göra förändringar/förbättringar </a:t>
            </a:r>
            <a:r>
              <a:rPr lang="sv-SE" sz="2400" dirty="0">
                <a:ln w="0"/>
                <a:effectLst>
                  <a:outerShdw blurRad="38100" dist="19050" dir="2700000" algn="tl" rotWithShape="0">
                    <a:schemeClr val="dk1">
                      <a:alpha val="40000"/>
                    </a:schemeClr>
                  </a:outerShdw>
                </a:effectLst>
              </a:rPr>
              <a:t>begripliga och meningsfulla…</a:t>
            </a:r>
            <a:endParaRPr lang="sv-SE" sz="2400" dirty="0"/>
          </a:p>
        </p:txBody>
      </p:sp>
      <p:sp>
        <p:nvSpPr>
          <p:cNvPr id="3" name="Platshållare för innehåll 2">
            <a:extLst>
              <a:ext uri="{FF2B5EF4-FFF2-40B4-BE49-F238E27FC236}">
                <a16:creationId xmlns:a16="http://schemas.microsoft.com/office/drawing/2014/main" xmlns="" id="{572E6697-AF2F-4932-9FCC-E09AB649F5F9}"/>
              </a:ext>
            </a:extLst>
          </p:cNvPr>
          <p:cNvSpPr>
            <a:spLocks noGrp="1"/>
          </p:cNvSpPr>
          <p:nvPr>
            <p:ph idx="1"/>
          </p:nvPr>
        </p:nvSpPr>
        <p:spPr>
          <a:xfrm>
            <a:off x="1115616" y="2407774"/>
            <a:ext cx="6527184" cy="2788098"/>
          </a:xfrm>
        </p:spPr>
        <p:txBody>
          <a:bodyPr>
            <a:normAutofit/>
          </a:bodyPr>
          <a:lstStyle/>
          <a:p>
            <a:pPr marL="0" indent="0">
              <a:lnSpc>
                <a:spcPct val="100000"/>
              </a:lnSpc>
              <a:spcBef>
                <a:spcPts val="0"/>
              </a:spcBef>
              <a:spcAft>
                <a:spcPts val="600"/>
              </a:spcAft>
              <a:buNone/>
            </a:pPr>
            <a:r>
              <a:rPr lang="sv-SE" sz="1800" dirty="0" smtClean="0"/>
              <a:t>Skolledningen behöver </a:t>
            </a:r>
            <a:r>
              <a:rPr lang="sv-SE" sz="1800" dirty="0"/>
              <a:t>vara </a:t>
            </a:r>
            <a:r>
              <a:rPr lang="sv-SE" sz="1800" i="1" dirty="0"/>
              <a:t>meningsskapare</a:t>
            </a:r>
            <a:r>
              <a:rPr lang="sv-SE" sz="1800" dirty="0"/>
              <a:t> som möjliggör förändring, snarare än huvudpersoner som genom </a:t>
            </a:r>
            <a:r>
              <a:rPr lang="sv-SE" sz="1800" dirty="0" smtClean="0"/>
              <a:t>initiativ </a:t>
            </a:r>
            <a:r>
              <a:rPr lang="sv-SE" sz="1800" dirty="0"/>
              <a:t>och agerande </a:t>
            </a:r>
            <a:r>
              <a:rPr lang="sv-SE" sz="1800" i="1" dirty="0"/>
              <a:t>åstadkommer</a:t>
            </a:r>
            <a:r>
              <a:rPr lang="sv-SE" sz="1800" dirty="0"/>
              <a:t> </a:t>
            </a:r>
            <a:r>
              <a:rPr lang="sv-SE" sz="1800" dirty="0" smtClean="0"/>
              <a:t>förändring</a:t>
            </a:r>
          </a:p>
          <a:p>
            <a:pPr marL="0" indent="0">
              <a:lnSpc>
                <a:spcPct val="100000"/>
              </a:lnSpc>
              <a:spcBef>
                <a:spcPts val="0"/>
              </a:spcBef>
              <a:spcAft>
                <a:spcPts val="600"/>
              </a:spcAft>
              <a:buNone/>
            </a:pPr>
            <a:endParaRPr lang="sv-SE" sz="1800" dirty="0"/>
          </a:p>
          <a:p>
            <a:pPr marL="0" indent="0">
              <a:lnSpc>
                <a:spcPct val="100000"/>
              </a:lnSpc>
              <a:spcBef>
                <a:spcPts val="0"/>
              </a:spcBef>
              <a:spcAft>
                <a:spcPts val="600"/>
              </a:spcAft>
              <a:buNone/>
            </a:pPr>
            <a:r>
              <a:rPr lang="sv-SE" sz="1800" dirty="0"/>
              <a:t>”… </a:t>
            </a:r>
            <a:r>
              <a:rPr lang="sv-SE" sz="1800" i="1" dirty="0"/>
              <a:t>har att göra med meningskonstruktion och omkonstruktion hos berörda personer när de försöker att utveckla ett meningsfullt kognitivt ramverk för att förstå den planerade ändringen</a:t>
            </a:r>
            <a:r>
              <a:rPr lang="sv-SE" sz="1800" dirty="0"/>
              <a:t>."</a:t>
            </a:r>
            <a:endParaRPr lang="en-US" sz="1800" dirty="0"/>
          </a:p>
          <a:p>
            <a:pPr marL="0" indent="0">
              <a:lnSpc>
                <a:spcPct val="100000"/>
              </a:lnSpc>
              <a:spcBef>
                <a:spcPts val="0"/>
              </a:spcBef>
              <a:spcAft>
                <a:spcPts val="600"/>
              </a:spcAft>
              <a:buNone/>
            </a:pPr>
            <a:endParaRPr lang="sv-SE" sz="1800" dirty="0"/>
          </a:p>
        </p:txBody>
      </p:sp>
      <p:sp>
        <p:nvSpPr>
          <p:cNvPr id="4" name="Platshållare för sidfot 3">
            <a:extLst>
              <a:ext uri="{FF2B5EF4-FFF2-40B4-BE49-F238E27FC236}">
                <a16:creationId xmlns:a16="http://schemas.microsoft.com/office/drawing/2014/main" xmlns="" id="{27135B32-9CDE-48AC-B485-D0B2F8E66467}"/>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xmlns="" id="{2B80A0BA-3AB0-4E3D-96B4-89C78FC6D9BF}"/>
              </a:ext>
            </a:extLst>
          </p:cNvPr>
          <p:cNvSpPr>
            <a:spLocks noGrp="1"/>
          </p:cNvSpPr>
          <p:nvPr>
            <p:ph type="sldNum" sz="quarter" idx="12"/>
          </p:nvPr>
        </p:nvSpPr>
        <p:spPr/>
        <p:txBody>
          <a:bodyPr/>
          <a:lstStyle/>
          <a:p>
            <a:fld id="{60265587-BAC0-4BDE-B6BA-872542B9B10B}" type="slidenum">
              <a:rPr lang="sv-SE" smtClean="0"/>
              <a:t>13</a:t>
            </a:fld>
            <a:endParaRPr lang="sv-SE"/>
          </a:p>
        </p:txBody>
      </p:sp>
    </p:spTree>
    <p:extLst>
      <p:ext uri="{BB962C8B-B14F-4D97-AF65-F5344CB8AC3E}">
        <p14:creationId xmlns:p14="http://schemas.microsoft.com/office/powerpoint/2010/main" val="4281125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2000" y="836712"/>
            <a:ext cx="6850800" cy="1296144"/>
          </a:xfrm>
        </p:spPr>
        <p:txBody>
          <a:bodyPr/>
          <a:lstStyle/>
          <a:p>
            <a:r>
              <a:rPr lang="sv-SE" sz="2400" dirty="0" smtClean="0"/>
              <a:t>Vem/ </a:t>
            </a:r>
            <a:r>
              <a:rPr lang="sv-SE" sz="2400" dirty="0"/>
              <a:t>vilka leder en skola? </a:t>
            </a:r>
            <a:r>
              <a:rPr lang="sv-SE" sz="2400" dirty="0" smtClean="0"/>
              <a:t/>
            </a:r>
            <a:br>
              <a:rPr lang="sv-SE" sz="2400" dirty="0" smtClean="0"/>
            </a:br>
            <a:r>
              <a:rPr lang="sv-SE" sz="2400" dirty="0"/>
              <a:t/>
            </a:r>
            <a:br>
              <a:rPr lang="sv-SE" sz="2400" dirty="0"/>
            </a:br>
            <a:endParaRPr lang="en-US" dirty="0"/>
          </a:p>
        </p:txBody>
      </p:sp>
      <p:sp>
        <p:nvSpPr>
          <p:cNvPr id="3" name="Platshållare för innehåll 2">
            <a:extLst>
              <a:ext uri="{FF2B5EF4-FFF2-40B4-BE49-F238E27FC236}">
                <a16:creationId xmlns:a16="http://schemas.microsoft.com/office/drawing/2014/main" xmlns="" id="{AE68B348-7FAA-4A23-B2EA-DE00D4341496}"/>
              </a:ext>
            </a:extLst>
          </p:cNvPr>
          <p:cNvSpPr>
            <a:spLocks noGrp="1"/>
          </p:cNvSpPr>
          <p:nvPr>
            <p:ph idx="1"/>
          </p:nvPr>
        </p:nvSpPr>
        <p:spPr>
          <a:xfrm>
            <a:off x="792000" y="2132856"/>
            <a:ext cx="6850800" cy="3889944"/>
          </a:xfrm>
        </p:spPr>
        <p:txBody>
          <a:bodyPr>
            <a:normAutofit/>
          </a:bodyPr>
          <a:lstStyle/>
          <a:p>
            <a:pPr marL="0" indent="0">
              <a:buNone/>
            </a:pPr>
            <a:r>
              <a:rPr lang="en-US" sz="2400" dirty="0" err="1"/>
              <a:t>Distribuerat</a:t>
            </a:r>
            <a:r>
              <a:rPr lang="en-US" sz="2400" dirty="0"/>
              <a:t> </a:t>
            </a:r>
            <a:r>
              <a:rPr lang="en-US" sz="2400" dirty="0" err="1"/>
              <a:t>ledarskap</a:t>
            </a:r>
            <a:r>
              <a:rPr lang="sv-SE" i="1" dirty="0" smtClean="0"/>
              <a:t/>
            </a:r>
            <a:br>
              <a:rPr lang="sv-SE" i="1" dirty="0" smtClean="0"/>
            </a:br>
            <a:r>
              <a:rPr lang="sv-SE" i="1" dirty="0" smtClean="0"/>
              <a:t/>
            </a:r>
            <a:br>
              <a:rPr lang="sv-SE" i="1" dirty="0" smtClean="0"/>
            </a:br>
            <a:r>
              <a:rPr lang="sv-SE" i="1" dirty="0" smtClean="0"/>
              <a:t>”</a:t>
            </a:r>
            <a:r>
              <a:rPr lang="sv-SE" i="1" dirty="0"/>
              <a:t>It is the </a:t>
            </a:r>
            <a:r>
              <a:rPr lang="sv-SE" i="1" dirty="0" err="1"/>
              <a:t>combined</a:t>
            </a:r>
            <a:r>
              <a:rPr lang="sv-SE" i="1" dirty="0"/>
              <a:t> </a:t>
            </a:r>
            <a:r>
              <a:rPr lang="sv-SE" i="1" dirty="0" err="1"/>
              <a:t>influence</a:t>
            </a:r>
            <a:r>
              <a:rPr lang="sv-SE" i="1" dirty="0"/>
              <a:t> </a:t>
            </a:r>
            <a:r>
              <a:rPr lang="sv-SE" i="1" dirty="0" err="1"/>
              <a:t>of</a:t>
            </a:r>
            <a:r>
              <a:rPr lang="sv-SE" i="1" dirty="0"/>
              <a:t> </a:t>
            </a:r>
            <a:r>
              <a:rPr lang="sv-SE" i="1" dirty="0" err="1"/>
              <a:t>leadership</a:t>
            </a:r>
            <a:r>
              <a:rPr lang="sv-SE" i="1" dirty="0"/>
              <a:t> from all </a:t>
            </a:r>
            <a:r>
              <a:rPr lang="sv-SE" i="1" dirty="0" err="1"/>
              <a:t>sources</a:t>
            </a:r>
            <a:r>
              <a:rPr lang="sv-SE" i="1" dirty="0"/>
              <a:t> </a:t>
            </a:r>
            <a:r>
              <a:rPr lang="sv-SE" i="1" dirty="0" err="1"/>
              <a:t>that</a:t>
            </a:r>
            <a:r>
              <a:rPr lang="sv-SE" i="1" dirty="0"/>
              <a:t> has </a:t>
            </a:r>
            <a:r>
              <a:rPr lang="sv-SE" i="1" dirty="0" err="1"/>
              <a:t>importance</a:t>
            </a:r>
            <a:r>
              <a:rPr lang="sv-SE" i="1" dirty="0"/>
              <a:t> for the student </a:t>
            </a:r>
            <a:r>
              <a:rPr lang="sv-SE" i="1" dirty="0" err="1"/>
              <a:t>learning</a:t>
            </a:r>
            <a:r>
              <a:rPr lang="sv-SE" i="1" dirty="0"/>
              <a:t>” (</a:t>
            </a:r>
            <a:r>
              <a:rPr lang="sv-SE" dirty="0" err="1"/>
              <a:t>Leithwood</a:t>
            </a:r>
            <a:r>
              <a:rPr lang="sv-SE" dirty="0"/>
              <a:t> et. al. 2008) </a:t>
            </a:r>
          </a:p>
          <a:p>
            <a:pPr marL="0" indent="0">
              <a:buNone/>
            </a:pPr>
            <a:r>
              <a:rPr lang="en-GB" i="1" dirty="0"/>
              <a:t>School leadership is still important but rather as a process of interaction and influence of multiple actors, both formal and informal leaders. </a:t>
            </a:r>
            <a:endParaRPr lang="en-GB" i="1" dirty="0" smtClean="0"/>
          </a:p>
          <a:p>
            <a:pPr marL="0" indent="0">
              <a:buNone/>
            </a:pPr>
            <a:r>
              <a:rPr lang="en-GB" dirty="0" smtClean="0"/>
              <a:t>(</a:t>
            </a:r>
            <a:r>
              <a:rPr lang="en-GB" dirty="0"/>
              <a:t>Diamond &amp; Spillane, 2016)</a:t>
            </a:r>
            <a:endParaRPr lang="sv-SE" i="1" dirty="0"/>
          </a:p>
          <a:p>
            <a:endParaRPr lang="sv-SE" dirty="0"/>
          </a:p>
        </p:txBody>
      </p:sp>
      <p:sp>
        <p:nvSpPr>
          <p:cNvPr id="4" name="Platshållare för datum 3">
            <a:extLst>
              <a:ext uri="{FF2B5EF4-FFF2-40B4-BE49-F238E27FC236}">
                <a16:creationId xmlns:a16="http://schemas.microsoft.com/office/drawing/2014/main" xmlns="" id="{29EC23BC-7B18-4181-A85E-F1B9E1C51E0B}"/>
              </a:ext>
            </a:extLst>
          </p:cNvPr>
          <p:cNvSpPr>
            <a:spLocks noGrp="1"/>
          </p:cNvSpPr>
          <p:nvPr>
            <p:ph type="dt" sz="half" idx="10"/>
          </p:nvPr>
        </p:nvSpPr>
        <p:spPr/>
        <p:txBody>
          <a:bodyPr/>
          <a:lstStyle/>
          <a:p>
            <a:fld id="{1A2AD2F7-7DC2-4BC8-B7DD-9623B8E13A04}" type="datetime1">
              <a:rPr lang="sv-SE" smtClean="0"/>
              <a:pPr/>
              <a:t>2019-02-13</a:t>
            </a:fld>
            <a:endParaRPr lang="sv-SE"/>
          </a:p>
        </p:txBody>
      </p:sp>
      <p:sp>
        <p:nvSpPr>
          <p:cNvPr id="5" name="Platshållare för sidfot 4">
            <a:extLst>
              <a:ext uri="{FF2B5EF4-FFF2-40B4-BE49-F238E27FC236}">
                <a16:creationId xmlns:a16="http://schemas.microsoft.com/office/drawing/2014/main" xmlns="" id="{215659DF-120F-4096-B9CC-5922579B858D}"/>
              </a:ext>
            </a:extLst>
          </p:cNvPr>
          <p:cNvSpPr>
            <a:spLocks noGrp="1"/>
          </p:cNvSpPr>
          <p:nvPr>
            <p:ph type="ftr" sz="quarter" idx="11"/>
          </p:nvPr>
        </p:nvSpPr>
        <p:spPr/>
        <p:txBody>
          <a:bodyPr/>
          <a:lstStyle/>
          <a:p>
            <a:r>
              <a:rPr lang="sv-SE"/>
              <a:t>/Namn Namn, Institution eller liknande</a:t>
            </a:r>
          </a:p>
        </p:txBody>
      </p:sp>
    </p:spTree>
    <p:extLst>
      <p:ext uri="{BB962C8B-B14F-4D97-AF65-F5344CB8AC3E}">
        <p14:creationId xmlns:p14="http://schemas.microsoft.com/office/powerpoint/2010/main" val="2059123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539553" y="404664"/>
            <a:ext cx="7769740" cy="1224136"/>
          </a:xfrm>
        </p:spPr>
        <p:txBody>
          <a:bodyPr>
            <a:normAutofit fontScale="90000"/>
          </a:bodyPr>
          <a:lstStyle/>
          <a:p>
            <a:r>
              <a:rPr lang="sv-SE" sz="2800" dirty="0" smtClean="0"/>
              <a:t/>
            </a:r>
            <a:br>
              <a:rPr lang="sv-SE" sz="2800" dirty="0" smtClean="0"/>
            </a:br>
            <a:r>
              <a:rPr lang="sv-SE" sz="2800" b="0" dirty="0" smtClean="0"/>
              <a:t>Projektet: Skolledningens </a:t>
            </a:r>
            <a:r>
              <a:rPr lang="sv-SE" sz="2800" b="0" dirty="0"/>
              <a:t>många </a:t>
            </a:r>
            <a:r>
              <a:rPr lang="sv-SE" sz="2800" b="0" dirty="0" smtClean="0"/>
              <a:t>ansikten </a:t>
            </a:r>
            <a:br>
              <a:rPr lang="sv-SE" sz="2800" b="0" dirty="0" smtClean="0"/>
            </a:br>
            <a:r>
              <a:rPr lang="sv-SE" sz="2800" b="0" dirty="0" smtClean="0"/>
              <a:t>Pär Larsson&amp; Jan </a:t>
            </a:r>
            <a:r>
              <a:rPr lang="sv-SE" sz="2800" b="0" dirty="0" err="1" smtClean="0"/>
              <a:t>Löwstedt</a:t>
            </a:r>
            <a:r>
              <a:rPr lang="sv-SE" sz="2800" dirty="0" smtClean="0"/>
              <a:t/>
            </a:r>
            <a:br>
              <a:rPr lang="sv-SE" sz="2800" dirty="0" smtClean="0"/>
            </a:br>
            <a:r>
              <a:rPr lang="sv-SE" sz="2800" dirty="0">
                <a:latin typeface="Verdana"/>
                <a:cs typeface="Verdana"/>
              </a:rPr>
              <a:t/>
            </a:r>
            <a:br>
              <a:rPr lang="sv-SE" sz="2800" dirty="0">
                <a:latin typeface="Verdana"/>
                <a:cs typeface="Verdana"/>
              </a:rPr>
            </a:br>
            <a:endParaRPr lang="sv-SE" dirty="0"/>
          </a:p>
        </p:txBody>
      </p:sp>
      <p:sp>
        <p:nvSpPr>
          <p:cNvPr id="3" name="Platshållare för innehåll 2"/>
          <p:cNvSpPr>
            <a:spLocks noGrp="1"/>
          </p:cNvSpPr>
          <p:nvPr>
            <p:ph type="body" idx="1"/>
          </p:nvPr>
        </p:nvSpPr>
        <p:spPr>
          <a:xfrm>
            <a:off x="1313370" y="1981200"/>
            <a:ext cx="6517259" cy="4038600"/>
          </a:xfrm>
          <a:prstGeom prst="rect">
            <a:avLst/>
          </a:prstGeom>
        </p:spPr>
        <p:txBody>
          <a:bodyPr>
            <a:normAutofit/>
          </a:bodyPr>
          <a:lstStyle/>
          <a:p>
            <a:pPr>
              <a:spcAft>
                <a:spcPts val="1200"/>
              </a:spcAft>
            </a:pPr>
            <a:r>
              <a:rPr lang="sv-SE" sz="2000" dirty="0"/>
              <a:t>Att skifta fokus från skolledaren och hens sätt att leda till skolor som organisationer där ledning kan ske på många olika sätt och av många olika personer i samspel.</a:t>
            </a:r>
          </a:p>
          <a:p>
            <a:pPr>
              <a:spcAft>
                <a:spcPts val="1200"/>
              </a:spcAft>
            </a:pPr>
            <a:r>
              <a:rPr lang="sv-SE" sz="2000" dirty="0"/>
              <a:t>Utforska den meta-praktik som skapar förutsättningar för de professionellas praktik. </a:t>
            </a:r>
          </a:p>
          <a:p>
            <a:pPr>
              <a:spcAft>
                <a:spcPts val="1200"/>
              </a:spcAft>
            </a:pPr>
            <a:r>
              <a:rPr lang="sv-SE" sz="2000" dirty="0"/>
              <a:t>Studera hur denna skolledningspraktik är organiserad och hur den interagerar med den praktik som utövas av lärarprofessionen</a:t>
            </a:r>
          </a:p>
          <a:p>
            <a:endParaRPr lang="sv-SE" dirty="0"/>
          </a:p>
        </p:txBody>
      </p:sp>
    </p:spTree>
    <p:extLst>
      <p:ext uri="{BB962C8B-B14F-4D97-AF65-F5344CB8AC3E}">
        <p14:creationId xmlns:p14="http://schemas.microsoft.com/office/powerpoint/2010/main" val="214692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C5D979A-55BA-4A2E-9FE2-EF16F12CA069}"/>
              </a:ext>
            </a:extLst>
          </p:cNvPr>
          <p:cNvSpPr>
            <a:spLocks noGrp="1"/>
          </p:cNvSpPr>
          <p:nvPr>
            <p:ph type="title"/>
          </p:nvPr>
        </p:nvSpPr>
        <p:spPr>
          <a:xfrm>
            <a:off x="930401" y="1066800"/>
            <a:ext cx="6850800" cy="522312"/>
          </a:xfrm>
        </p:spPr>
        <p:txBody>
          <a:bodyPr>
            <a:noAutofit/>
          </a:bodyPr>
          <a:lstStyle/>
          <a:p>
            <a:r>
              <a:rPr lang="sv-SE" sz="2400" dirty="0"/>
              <a:t>Upplevda krav i arbetet – Lärare</a:t>
            </a:r>
          </a:p>
        </p:txBody>
      </p:sp>
      <p:graphicFrame>
        <p:nvGraphicFramePr>
          <p:cNvPr id="4" name="Platshållare för innehåll 3">
            <a:extLst>
              <a:ext uri="{FF2B5EF4-FFF2-40B4-BE49-F238E27FC236}">
                <a16:creationId xmlns:a16="http://schemas.microsoft.com/office/drawing/2014/main" xmlns="" id="{6BDC96D7-615E-4BE0-8D34-178400854E91}"/>
              </a:ext>
            </a:extLst>
          </p:cNvPr>
          <p:cNvGraphicFramePr>
            <a:graphicFrameLocks noGrp="1"/>
          </p:cNvGraphicFramePr>
          <p:nvPr>
            <p:ph idx="1"/>
            <p:extLst>
              <p:ext uri="{D42A27DB-BD31-4B8C-83A1-F6EECF244321}">
                <p14:modId xmlns:p14="http://schemas.microsoft.com/office/powerpoint/2010/main" val="2719019623"/>
              </p:ext>
            </p:extLst>
          </p:nvPr>
        </p:nvGraphicFramePr>
        <p:xfrm>
          <a:off x="2133600" y="1981200"/>
          <a:ext cx="4444402" cy="3317240"/>
        </p:xfrm>
        <a:graphic>
          <a:graphicData uri="http://schemas.openxmlformats.org/drawingml/2006/table">
            <a:tbl>
              <a:tblPr firstRow="1" bandRow="1">
                <a:tableStyleId>{5C22544A-7EE6-4342-B048-85BDC9FD1C3A}</a:tableStyleId>
              </a:tblPr>
              <a:tblGrid>
                <a:gridCol w="917098">
                  <a:extLst>
                    <a:ext uri="{9D8B030D-6E8A-4147-A177-3AD203B41FA5}">
                      <a16:colId xmlns:a16="http://schemas.microsoft.com/office/drawing/2014/main" xmlns="" val="169366092"/>
                    </a:ext>
                  </a:extLst>
                </a:gridCol>
                <a:gridCol w="1156358">
                  <a:extLst>
                    <a:ext uri="{9D8B030D-6E8A-4147-A177-3AD203B41FA5}">
                      <a16:colId xmlns:a16="http://schemas.microsoft.com/office/drawing/2014/main" xmlns="" val="1120073013"/>
                    </a:ext>
                  </a:extLst>
                </a:gridCol>
                <a:gridCol w="1171662">
                  <a:extLst>
                    <a:ext uri="{9D8B030D-6E8A-4147-A177-3AD203B41FA5}">
                      <a16:colId xmlns:a16="http://schemas.microsoft.com/office/drawing/2014/main" xmlns="" val="2921220121"/>
                    </a:ext>
                  </a:extLst>
                </a:gridCol>
                <a:gridCol w="1199284">
                  <a:extLst>
                    <a:ext uri="{9D8B030D-6E8A-4147-A177-3AD203B41FA5}">
                      <a16:colId xmlns:a16="http://schemas.microsoft.com/office/drawing/2014/main" xmlns="" val="2885736387"/>
                    </a:ext>
                  </a:extLst>
                </a:gridCol>
              </a:tblGrid>
              <a:tr h="370840">
                <a:tc>
                  <a:txBody>
                    <a:bodyPr/>
                    <a:lstStyle/>
                    <a:p>
                      <a:pPr algn="ctr"/>
                      <a:r>
                        <a:rPr lang="sv-SE" dirty="0"/>
                        <a:t>1992</a:t>
                      </a:r>
                    </a:p>
                  </a:txBody>
                  <a:tcPr/>
                </a:tc>
                <a:tc>
                  <a:txBody>
                    <a:bodyPr/>
                    <a:lstStyle/>
                    <a:p>
                      <a:pPr algn="ctr"/>
                      <a:r>
                        <a:rPr lang="sv-SE" dirty="0"/>
                        <a:t>2012</a:t>
                      </a:r>
                    </a:p>
                  </a:txBody>
                  <a:tcPr/>
                </a:tc>
                <a:tc>
                  <a:txBody>
                    <a:bodyPr/>
                    <a:lstStyle/>
                    <a:p>
                      <a:pPr algn="ctr"/>
                      <a:r>
                        <a:rPr lang="sv-SE" dirty="0"/>
                        <a:t>2018</a:t>
                      </a:r>
                    </a:p>
                  </a:txBody>
                  <a:tcPr/>
                </a:tc>
                <a:tc>
                  <a:txBody>
                    <a:bodyPr/>
                    <a:lstStyle/>
                    <a:p>
                      <a:pPr algn="ctr"/>
                      <a:r>
                        <a:rPr lang="sv-SE" dirty="0"/>
                        <a:t>Skola</a:t>
                      </a:r>
                    </a:p>
                  </a:txBody>
                  <a:tcPr/>
                </a:tc>
                <a:extLst>
                  <a:ext uri="{0D108BD9-81ED-4DB2-BD59-A6C34878D82A}">
                    <a16:rowId xmlns:a16="http://schemas.microsoft.com/office/drawing/2014/main" xmlns="" val="511339637"/>
                  </a:ext>
                </a:extLst>
              </a:tr>
              <a:tr h="370840">
                <a:tc>
                  <a:txBody>
                    <a:bodyPr/>
                    <a:lstStyle/>
                    <a:p>
                      <a:pPr algn="ctr"/>
                      <a:r>
                        <a:rPr lang="sv-SE" dirty="0"/>
                        <a:t>2,95</a:t>
                      </a:r>
                    </a:p>
                  </a:txBody>
                  <a:tcPr/>
                </a:tc>
                <a:tc>
                  <a:txBody>
                    <a:bodyPr/>
                    <a:lstStyle/>
                    <a:p>
                      <a:pPr algn="ctr"/>
                      <a:r>
                        <a:rPr lang="sv-SE" dirty="0"/>
                        <a:t>3,80</a:t>
                      </a:r>
                    </a:p>
                  </a:txBody>
                  <a:tcPr/>
                </a:tc>
                <a:tc>
                  <a:txBody>
                    <a:bodyPr/>
                    <a:lstStyle/>
                    <a:p>
                      <a:pPr algn="ctr"/>
                      <a:r>
                        <a:rPr lang="sv-SE" dirty="0"/>
                        <a:t>3,18</a:t>
                      </a:r>
                    </a:p>
                  </a:txBody>
                  <a:tcPr/>
                </a:tc>
                <a:tc>
                  <a:txBody>
                    <a:bodyPr/>
                    <a:lstStyle/>
                    <a:p>
                      <a:pPr algn="ctr"/>
                      <a:r>
                        <a:rPr lang="sv-SE" dirty="0"/>
                        <a:t>2,58</a:t>
                      </a:r>
                    </a:p>
                  </a:txBody>
                  <a:tcPr/>
                </a:tc>
                <a:extLst>
                  <a:ext uri="{0D108BD9-81ED-4DB2-BD59-A6C34878D82A}">
                    <a16:rowId xmlns:a16="http://schemas.microsoft.com/office/drawing/2014/main" xmlns="" val="1752024477"/>
                  </a:ext>
                </a:extLst>
              </a:tr>
              <a:tr h="370840">
                <a:tc>
                  <a:txBody>
                    <a:bodyPr/>
                    <a:lstStyle/>
                    <a:p>
                      <a:pPr algn="ctr"/>
                      <a:endParaRPr lang="sv-SE"/>
                    </a:p>
                  </a:txBody>
                  <a:tcPr/>
                </a:tc>
                <a:tc>
                  <a:txBody>
                    <a:bodyPr/>
                    <a:lstStyle/>
                    <a:p>
                      <a:pPr algn="ctr"/>
                      <a:endParaRPr lang="sv-SE"/>
                    </a:p>
                  </a:txBody>
                  <a:tcPr/>
                </a:tc>
                <a:tc>
                  <a:txBody>
                    <a:bodyPr/>
                    <a:lstStyle/>
                    <a:p>
                      <a:pPr algn="ctr"/>
                      <a:endParaRPr lang="sv-SE" dirty="0"/>
                    </a:p>
                  </a:txBody>
                  <a:tcPr/>
                </a:tc>
                <a:tc>
                  <a:txBody>
                    <a:bodyPr/>
                    <a:lstStyle/>
                    <a:p>
                      <a:pPr algn="ctr"/>
                      <a:r>
                        <a:rPr lang="sv-SE" dirty="0"/>
                        <a:t>3,03</a:t>
                      </a:r>
                    </a:p>
                  </a:txBody>
                  <a:tcPr/>
                </a:tc>
                <a:extLst>
                  <a:ext uri="{0D108BD9-81ED-4DB2-BD59-A6C34878D82A}">
                    <a16:rowId xmlns:a16="http://schemas.microsoft.com/office/drawing/2014/main" xmlns="" val="1738187573"/>
                  </a:ext>
                </a:extLst>
              </a:tr>
              <a:tr h="370840">
                <a:tc>
                  <a:txBody>
                    <a:bodyPr/>
                    <a:lstStyle/>
                    <a:p>
                      <a:pPr algn="ctr"/>
                      <a:endParaRPr lang="sv-SE"/>
                    </a:p>
                  </a:txBody>
                  <a:tcPr/>
                </a:tc>
                <a:tc>
                  <a:txBody>
                    <a:bodyPr/>
                    <a:lstStyle/>
                    <a:p>
                      <a:pPr algn="ctr"/>
                      <a:endParaRPr lang="sv-SE"/>
                    </a:p>
                  </a:txBody>
                  <a:tcPr/>
                </a:tc>
                <a:tc>
                  <a:txBody>
                    <a:bodyPr/>
                    <a:lstStyle/>
                    <a:p>
                      <a:pPr algn="ctr"/>
                      <a:endParaRPr lang="sv-SE" dirty="0"/>
                    </a:p>
                  </a:txBody>
                  <a:tcPr/>
                </a:tc>
                <a:tc>
                  <a:txBody>
                    <a:bodyPr/>
                    <a:lstStyle/>
                    <a:p>
                      <a:pPr algn="ctr"/>
                      <a:r>
                        <a:rPr lang="sv-SE" dirty="0"/>
                        <a:t>3,12</a:t>
                      </a:r>
                    </a:p>
                  </a:txBody>
                  <a:tcPr/>
                </a:tc>
                <a:extLst>
                  <a:ext uri="{0D108BD9-81ED-4DB2-BD59-A6C34878D82A}">
                    <a16:rowId xmlns:a16="http://schemas.microsoft.com/office/drawing/2014/main" xmlns="" val="3611252002"/>
                  </a:ext>
                </a:extLst>
              </a:tr>
              <a:tr h="370840">
                <a:tc>
                  <a:txBody>
                    <a:bodyPr/>
                    <a:lstStyle/>
                    <a:p>
                      <a:pPr algn="ctr"/>
                      <a:endParaRPr lang="sv-SE"/>
                    </a:p>
                  </a:txBody>
                  <a:tcPr/>
                </a:tc>
                <a:tc>
                  <a:txBody>
                    <a:bodyPr/>
                    <a:lstStyle/>
                    <a:p>
                      <a:pPr algn="ctr"/>
                      <a:endParaRPr lang="sv-SE"/>
                    </a:p>
                  </a:txBody>
                  <a:tcPr/>
                </a:tc>
                <a:tc>
                  <a:txBody>
                    <a:bodyPr/>
                    <a:lstStyle/>
                    <a:p>
                      <a:pPr algn="ctr"/>
                      <a:endParaRPr lang="sv-SE" dirty="0"/>
                    </a:p>
                  </a:txBody>
                  <a:tcPr/>
                </a:tc>
                <a:tc>
                  <a:txBody>
                    <a:bodyPr/>
                    <a:lstStyle/>
                    <a:p>
                      <a:pPr algn="ctr"/>
                      <a:r>
                        <a:rPr lang="sv-SE" dirty="0"/>
                        <a:t>3,14</a:t>
                      </a:r>
                    </a:p>
                  </a:txBody>
                  <a:tcPr/>
                </a:tc>
                <a:extLst>
                  <a:ext uri="{0D108BD9-81ED-4DB2-BD59-A6C34878D82A}">
                    <a16:rowId xmlns:a16="http://schemas.microsoft.com/office/drawing/2014/main" xmlns="" val="4152581823"/>
                  </a:ext>
                </a:extLst>
              </a:tr>
              <a:tr h="123613">
                <a:tc>
                  <a:txBody>
                    <a:bodyPr/>
                    <a:lstStyle/>
                    <a:p>
                      <a:pPr algn="ctr"/>
                      <a:endParaRPr lang="sv-SE"/>
                    </a:p>
                  </a:txBody>
                  <a:tcPr/>
                </a:tc>
                <a:tc>
                  <a:txBody>
                    <a:bodyPr/>
                    <a:lstStyle/>
                    <a:p>
                      <a:pPr algn="ctr"/>
                      <a:endParaRPr lang="sv-SE"/>
                    </a:p>
                  </a:txBody>
                  <a:tcPr/>
                </a:tc>
                <a:tc>
                  <a:txBody>
                    <a:bodyPr/>
                    <a:lstStyle/>
                    <a:p>
                      <a:pPr algn="ctr"/>
                      <a:endParaRPr lang="sv-SE"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dirty="0"/>
                        <a:t>3,28</a:t>
                      </a:r>
                    </a:p>
                  </a:txBody>
                  <a:tcPr/>
                </a:tc>
                <a:extLst>
                  <a:ext uri="{0D108BD9-81ED-4DB2-BD59-A6C34878D82A}">
                    <a16:rowId xmlns:a16="http://schemas.microsoft.com/office/drawing/2014/main" xmlns="" val="1801483953"/>
                  </a:ext>
                </a:extLst>
              </a:tr>
              <a:tr h="242147">
                <a:tc>
                  <a:txBody>
                    <a:bodyPr/>
                    <a:lstStyle/>
                    <a:p>
                      <a:pPr algn="ctr"/>
                      <a:endParaRPr lang="sv-SE"/>
                    </a:p>
                  </a:txBody>
                  <a:tcPr/>
                </a:tc>
                <a:tc>
                  <a:txBody>
                    <a:bodyPr/>
                    <a:lstStyle/>
                    <a:p>
                      <a:pPr algn="ctr"/>
                      <a:endParaRPr lang="sv-SE"/>
                    </a:p>
                  </a:txBody>
                  <a:tcPr/>
                </a:tc>
                <a:tc>
                  <a:txBody>
                    <a:bodyPr/>
                    <a:lstStyle/>
                    <a:p>
                      <a:pPr algn="ctr"/>
                      <a:endParaRPr lang="sv-SE"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dirty="0"/>
                        <a:t>3,36</a:t>
                      </a:r>
                    </a:p>
                  </a:txBody>
                  <a:tcPr/>
                </a:tc>
                <a:extLst>
                  <a:ext uri="{0D108BD9-81ED-4DB2-BD59-A6C34878D82A}">
                    <a16:rowId xmlns:a16="http://schemas.microsoft.com/office/drawing/2014/main" xmlns="" val="10006"/>
                  </a:ext>
                </a:extLst>
              </a:tr>
              <a:tr h="123613">
                <a:tc>
                  <a:txBody>
                    <a:bodyPr/>
                    <a:lstStyle/>
                    <a:p>
                      <a:pPr algn="ctr"/>
                      <a:endParaRPr lang="sv-SE"/>
                    </a:p>
                  </a:txBody>
                  <a:tcPr/>
                </a:tc>
                <a:tc>
                  <a:txBody>
                    <a:bodyPr/>
                    <a:lstStyle/>
                    <a:p>
                      <a:pPr algn="ctr"/>
                      <a:endParaRPr lang="sv-SE"/>
                    </a:p>
                  </a:txBody>
                  <a:tcPr/>
                </a:tc>
                <a:tc>
                  <a:txBody>
                    <a:bodyPr/>
                    <a:lstStyle/>
                    <a:p>
                      <a:pPr algn="ctr"/>
                      <a:endParaRPr lang="sv-SE" dirty="0"/>
                    </a:p>
                  </a:txBody>
                  <a:tcPr/>
                </a:tc>
                <a:tc>
                  <a:txBody>
                    <a:bodyPr/>
                    <a:lstStyle/>
                    <a:p>
                      <a:pPr algn="ctr"/>
                      <a:r>
                        <a:rPr lang="sv-SE" dirty="0"/>
                        <a:t>3,48</a:t>
                      </a:r>
                    </a:p>
                  </a:txBody>
                  <a:tcPr/>
                </a:tc>
                <a:extLst>
                  <a:ext uri="{0D108BD9-81ED-4DB2-BD59-A6C34878D82A}">
                    <a16:rowId xmlns:a16="http://schemas.microsoft.com/office/drawing/2014/main" xmlns="" val="10007"/>
                  </a:ext>
                </a:extLst>
              </a:tr>
              <a:tr h="123613">
                <a:tc>
                  <a:txBody>
                    <a:bodyPr/>
                    <a:lstStyle/>
                    <a:p>
                      <a:pPr algn="ctr"/>
                      <a:endParaRPr lang="sv-SE"/>
                    </a:p>
                  </a:txBody>
                  <a:tcPr/>
                </a:tc>
                <a:tc>
                  <a:txBody>
                    <a:bodyPr/>
                    <a:lstStyle/>
                    <a:p>
                      <a:pPr algn="ctr"/>
                      <a:endParaRPr lang="sv-SE"/>
                    </a:p>
                  </a:txBody>
                  <a:tcPr/>
                </a:tc>
                <a:tc>
                  <a:txBody>
                    <a:bodyPr/>
                    <a:lstStyle/>
                    <a:p>
                      <a:pPr algn="ctr"/>
                      <a:endParaRPr lang="sv-SE" dirty="0"/>
                    </a:p>
                  </a:txBody>
                  <a:tcPr/>
                </a:tc>
                <a:tc>
                  <a:txBody>
                    <a:bodyPr/>
                    <a:lstStyle/>
                    <a:p>
                      <a:pPr algn="ctr"/>
                      <a:r>
                        <a:rPr lang="sv-SE" dirty="0"/>
                        <a:t>3,49</a:t>
                      </a: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127464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C5D979A-55BA-4A2E-9FE2-EF16F12CA069}"/>
              </a:ext>
            </a:extLst>
          </p:cNvPr>
          <p:cNvSpPr>
            <a:spLocks noGrp="1"/>
          </p:cNvSpPr>
          <p:nvPr>
            <p:ph type="title"/>
          </p:nvPr>
        </p:nvSpPr>
        <p:spPr>
          <a:xfrm>
            <a:off x="1066800" y="1371600"/>
            <a:ext cx="6850800" cy="446112"/>
          </a:xfrm>
        </p:spPr>
        <p:txBody>
          <a:bodyPr>
            <a:noAutofit/>
          </a:bodyPr>
          <a:lstStyle/>
          <a:p>
            <a:r>
              <a:rPr lang="sv-SE" sz="2000" dirty="0"/>
              <a:t>Upplevt inflytande i arbetet – Lärare </a:t>
            </a:r>
          </a:p>
        </p:txBody>
      </p:sp>
      <p:graphicFrame>
        <p:nvGraphicFramePr>
          <p:cNvPr id="4" name="Platshållare för innehåll 3">
            <a:extLst>
              <a:ext uri="{FF2B5EF4-FFF2-40B4-BE49-F238E27FC236}">
                <a16:creationId xmlns:a16="http://schemas.microsoft.com/office/drawing/2014/main" xmlns="" id="{6BDC96D7-615E-4BE0-8D34-178400854E91}"/>
              </a:ext>
            </a:extLst>
          </p:cNvPr>
          <p:cNvGraphicFramePr>
            <a:graphicFrameLocks noGrp="1"/>
          </p:cNvGraphicFramePr>
          <p:nvPr>
            <p:ph idx="1"/>
            <p:extLst>
              <p:ext uri="{D42A27DB-BD31-4B8C-83A1-F6EECF244321}">
                <p14:modId xmlns:p14="http://schemas.microsoft.com/office/powerpoint/2010/main" val="769597716"/>
              </p:ext>
            </p:extLst>
          </p:nvPr>
        </p:nvGraphicFramePr>
        <p:xfrm>
          <a:off x="1619672" y="2204864"/>
          <a:ext cx="4384040" cy="3337560"/>
        </p:xfrm>
        <a:graphic>
          <a:graphicData uri="http://schemas.openxmlformats.org/drawingml/2006/table">
            <a:tbl>
              <a:tblPr firstRow="1" bandRow="1">
                <a:tableStyleId>{5C22544A-7EE6-4342-B048-85BDC9FD1C3A}</a:tableStyleId>
              </a:tblPr>
              <a:tblGrid>
                <a:gridCol w="1096010">
                  <a:extLst>
                    <a:ext uri="{9D8B030D-6E8A-4147-A177-3AD203B41FA5}">
                      <a16:colId xmlns:a16="http://schemas.microsoft.com/office/drawing/2014/main" xmlns="" val="169366092"/>
                    </a:ext>
                  </a:extLst>
                </a:gridCol>
                <a:gridCol w="1096010">
                  <a:extLst>
                    <a:ext uri="{9D8B030D-6E8A-4147-A177-3AD203B41FA5}">
                      <a16:colId xmlns:a16="http://schemas.microsoft.com/office/drawing/2014/main" xmlns="" val="1120073013"/>
                    </a:ext>
                  </a:extLst>
                </a:gridCol>
                <a:gridCol w="1096010">
                  <a:extLst>
                    <a:ext uri="{9D8B030D-6E8A-4147-A177-3AD203B41FA5}">
                      <a16:colId xmlns:a16="http://schemas.microsoft.com/office/drawing/2014/main" xmlns="" val="2921220121"/>
                    </a:ext>
                  </a:extLst>
                </a:gridCol>
                <a:gridCol w="1096010">
                  <a:extLst>
                    <a:ext uri="{9D8B030D-6E8A-4147-A177-3AD203B41FA5}">
                      <a16:colId xmlns:a16="http://schemas.microsoft.com/office/drawing/2014/main" xmlns="" val="391360035"/>
                    </a:ext>
                  </a:extLst>
                </a:gridCol>
              </a:tblGrid>
              <a:tr h="370840">
                <a:tc>
                  <a:txBody>
                    <a:bodyPr/>
                    <a:lstStyle/>
                    <a:p>
                      <a:r>
                        <a:rPr lang="sv-SE" dirty="0"/>
                        <a:t>1992</a:t>
                      </a:r>
                    </a:p>
                  </a:txBody>
                  <a:tcPr/>
                </a:tc>
                <a:tc>
                  <a:txBody>
                    <a:bodyPr/>
                    <a:lstStyle/>
                    <a:p>
                      <a:r>
                        <a:rPr lang="sv-SE" dirty="0"/>
                        <a:t>2012</a:t>
                      </a:r>
                    </a:p>
                  </a:txBody>
                  <a:tcPr/>
                </a:tc>
                <a:tc>
                  <a:txBody>
                    <a:bodyPr/>
                    <a:lstStyle/>
                    <a:p>
                      <a:r>
                        <a:rPr lang="sv-SE" dirty="0"/>
                        <a:t>2018</a:t>
                      </a:r>
                    </a:p>
                  </a:txBody>
                  <a:tcPr/>
                </a:tc>
                <a:tc>
                  <a:txBody>
                    <a:bodyPr/>
                    <a:lstStyle/>
                    <a:p>
                      <a:pPr algn="ctr"/>
                      <a:r>
                        <a:rPr lang="sv-SE" dirty="0"/>
                        <a:t>Skola</a:t>
                      </a:r>
                    </a:p>
                  </a:txBody>
                  <a:tcPr/>
                </a:tc>
                <a:extLst>
                  <a:ext uri="{0D108BD9-81ED-4DB2-BD59-A6C34878D82A}">
                    <a16:rowId xmlns:a16="http://schemas.microsoft.com/office/drawing/2014/main" xmlns="" val="511339637"/>
                  </a:ext>
                </a:extLst>
              </a:tr>
              <a:tr h="370840">
                <a:tc>
                  <a:txBody>
                    <a:bodyPr/>
                    <a:lstStyle/>
                    <a:p>
                      <a:r>
                        <a:rPr lang="sv-SE" dirty="0"/>
                        <a:t>4,0</a:t>
                      </a:r>
                    </a:p>
                  </a:txBody>
                  <a:tcPr/>
                </a:tc>
                <a:tc>
                  <a:txBody>
                    <a:bodyPr/>
                    <a:lstStyle/>
                    <a:p>
                      <a:r>
                        <a:rPr lang="sv-SE" dirty="0"/>
                        <a:t>3,50</a:t>
                      </a:r>
                    </a:p>
                  </a:txBody>
                  <a:tcPr/>
                </a:tc>
                <a:tc>
                  <a:txBody>
                    <a:bodyPr/>
                    <a:lstStyle/>
                    <a:p>
                      <a:r>
                        <a:rPr lang="sv-SE" dirty="0"/>
                        <a:t>3,70</a:t>
                      </a:r>
                    </a:p>
                  </a:txBody>
                  <a:tcPr/>
                </a:tc>
                <a:tc>
                  <a:txBody>
                    <a:bodyPr/>
                    <a:lstStyle/>
                    <a:p>
                      <a:pPr algn="ctr"/>
                      <a:r>
                        <a:rPr lang="sv-SE" dirty="0"/>
                        <a:t>3,34</a:t>
                      </a:r>
                    </a:p>
                  </a:txBody>
                  <a:tcPr/>
                </a:tc>
                <a:extLst>
                  <a:ext uri="{0D108BD9-81ED-4DB2-BD59-A6C34878D82A}">
                    <a16:rowId xmlns:a16="http://schemas.microsoft.com/office/drawing/2014/main" xmlns="" val="1752024477"/>
                  </a:ext>
                </a:extLst>
              </a:tr>
              <a:tr h="370840">
                <a:tc>
                  <a:txBody>
                    <a:bodyPr/>
                    <a:lstStyle/>
                    <a:p>
                      <a:endParaRPr lang="sv-SE"/>
                    </a:p>
                  </a:txBody>
                  <a:tcPr/>
                </a:tc>
                <a:tc>
                  <a:txBody>
                    <a:bodyPr/>
                    <a:lstStyle/>
                    <a:p>
                      <a:endParaRPr lang="sv-SE"/>
                    </a:p>
                  </a:txBody>
                  <a:tcPr/>
                </a:tc>
                <a:tc>
                  <a:txBody>
                    <a:bodyPr/>
                    <a:lstStyle/>
                    <a:p>
                      <a:endParaRPr lang="sv-SE" dirty="0"/>
                    </a:p>
                  </a:txBody>
                  <a:tcPr/>
                </a:tc>
                <a:tc>
                  <a:txBody>
                    <a:bodyPr/>
                    <a:lstStyle/>
                    <a:p>
                      <a:pPr algn="ctr"/>
                      <a:r>
                        <a:rPr lang="sv-SE" dirty="0"/>
                        <a:t>3,55</a:t>
                      </a:r>
                    </a:p>
                  </a:txBody>
                  <a:tcPr/>
                </a:tc>
                <a:extLst>
                  <a:ext uri="{0D108BD9-81ED-4DB2-BD59-A6C34878D82A}">
                    <a16:rowId xmlns:a16="http://schemas.microsoft.com/office/drawing/2014/main" xmlns="" val="1738187573"/>
                  </a:ext>
                </a:extLst>
              </a:tr>
              <a:tr h="370840">
                <a:tc>
                  <a:txBody>
                    <a:bodyPr/>
                    <a:lstStyle/>
                    <a:p>
                      <a:endParaRPr lang="sv-SE"/>
                    </a:p>
                  </a:txBody>
                  <a:tcPr/>
                </a:tc>
                <a:tc>
                  <a:txBody>
                    <a:bodyPr/>
                    <a:lstStyle/>
                    <a:p>
                      <a:endParaRPr lang="sv-SE"/>
                    </a:p>
                  </a:txBody>
                  <a:tcPr/>
                </a:tc>
                <a:tc>
                  <a:txBody>
                    <a:bodyPr/>
                    <a:lstStyle/>
                    <a:p>
                      <a:endParaRPr lang="sv-SE" dirty="0"/>
                    </a:p>
                  </a:txBody>
                  <a:tcPr/>
                </a:tc>
                <a:tc>
                  <a:txBody>
                    <a:bodyPr/>
                    <a:lstStyle/>
                    <a:p>
                      <a:pPr algn="ctr"/>
                      <a:r>
                        <a:rPr lang="sv-SE" dirty="0"/>
                        <a:t>3,62</a:t>
                      </a:r>
                    </a:p>
                  </a:txBody>
                  <a:tcPr/>
                </a:tc>
                <a:extLst>
                  <a:ext uri="{0D108BD9-81ED-4DB2-BD59-A6C34878D82A}">
                    <a16:rowId xmlns:a16="http://schemas.microsoft.com/office/drawing/2014/main" xmlns="" val="3611252002"/>
                  </a:ext>
                </a:extLst>
              </a:tr>
              <a:tr h="370840">
                <a:tc>
                  <a:txBody>
                    <a:bodyPr/>
                    <a:lstStyle/>
                    <a:p>
                      <a:endParaRPr lang="sv-SE"/>
                    </a:p>
                  </a:txBody>
                  <a:tcPr/>
                </a:tc>
                <a:tc>
                  <a:txBody>
                    <a:bodyPr/>
                    <a:lstStyle/>
                    <a:p>
                      <a:endParaRPr lang="sv-SE"/>
                    </a:p>
                  </a:txBody>
                  <a:tcPr/>
                </a:tc>
                <a:tc>
                  <a:txBody>
                    <a:bodyPr/>
                    <a:lstStyle/>
                    <a:p>
                      <a:endParaRPr lang="sv-SE" dirty="0"/>
                    </a:p>
                  </a:txBody>
                  <a:tcPr/>
                </a:tc>
                <a:tc>
                  <a:txBody>
                    <a:bodyPr/>
                    <a:lstStyle/>
                    <a:p>
                      <a:pPr algn="ctr"/>
                      <a:r>
                        <a:rPr lang="sv-SE" dirty="0"/>
                        <a:t>3,73</a:t>
                      </a:r>
                    </a:p>
                  </a:txBody>
                  <a:tcPr/>
                </a:tc>
                <a:extLst>
                  <a:ext uri="{0D108BD9-81ED-4DB2-BD59-A6C34878D82A}">
                    <a16:rowId xmlns:a16="http://schemas.microsoft.com/office/drawing/2014/main" xmlns="" val="4152581823"/>
                  </a:ext>
                </a:extLst>
              </a:tr>
              <a:tr h="370840">
                <a:tc>
                  <a:txBody>
                    <a:bodyPr/>
                    <a:lstStyle/>
                    <a:p>
                      <a:endParaRPr lang="sv-SE" dirty="0"/>
                    </a:p>
                  </a:txBody>
                  <a:tcPr/>
                </a:tc>
                <a:tc>
                  <a:txBody>
                    <a:bodyPr/>
                    <a:lstStyle/>
                    <a:p>
                      <a:endParaRPr lang="sv-SE"/>
                    </a:p>
                  </a:txBody>
                  <a:tcPr/>
                </a:tc>
                <a:tc>
                  <a:txBody>
                    <a:bodyPr/>
                    <a:lstStyle/>
                    <a:p>
                      <a:endParaRPr lang="sv-SE" dirty="0"/>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dirty="0"/>
                        <a:t>3,75</a:t>
                      </a:r>
                    </a:p>
                  </a:txBody>
                  <a:tcPr/>
                </a:tc>
                <a:extLst>
                  <a:ext uri="{0D108BD9-81ED-4DB2-BD59-A6C34878D82A}">
                    <a16:rowId xmlns:a16="http://schemas.microsoft.com/office/drawing/2014/main" xmlns="" val="10005"/>
                  </a:ext>
                </a:extLst>
              </a:tr>
              <a:tr h="370840">
                <a:tc>
                  <a:txBody>
                    <a:bodyPr/>
                    <a:lstStyle/>
                    <a:p>
                      <a:endParaRPr lang="sv-SE" dirty="0"/>
                    </a:p>
                  </a:txBody>
                  <a:tcPr/>
                </a:tc>
                <a:tc>
                  <a:txBody>
                    <a:bodyPr/>
                    <a:lstStyle/>
                    <a:p>
                      <a:endParaRPr lang="sv-SE"/>
                    </a:p>
                  </a:txBody>
                  <a:tcPr/>
                </a:tc>
                <a:tc>
                  <a:txBody>
                    <a:bodyPr/>
                    <a:lstStyle/>
                    <a:p>
                      <a:endParaRPr lang="sv-SE" dirty="0"/>
                    </a:p>
                  </a:txBody>
                  <a:tcPr/>
                </a:tc>
                <a:tc>
                  <a:txBody>
                    <a:bodyPr/>
                    <a:lstStyle/>
                    <a:p>
                      <a:pPr algn="ctr"/>
                      <a:r>
                        <a:rPr lang="sv-SE" dirty="0"/>
                        <a:t>3,78</a:t>
                      </a:r>
                    </a:p>
                  </a:txBody>
                  <a:tcPr/>
                </a:tc>
                <a:extLst>
                  <a:ext uri="{0D108BD9-81ED-4DB2-BD59-A6C34878D82A}">
                    <a16:rowId xmlns:a16="http://schemas.microsoft.com/office/drawing/2014/main" xmlns="" val="10006"/>
                  </a:ext>
                </a:extLst>
              </a:tr>
              <a:tr h="370840">
                <a:tc>
                  <a:txBody>
                    <a:bodyPr/>
                    <a:lstStyle/>
                    <a:p>
                      <a:endParaRPr lang="sv-SE" dirty="0"/>
                    </a:p>
                  </a:txBody>
                  <a:tcPr/>
                </a:tc>
                <a:tc>
                  <a:txBody>
                    <a:bodyPr/>
                    <a:lstStyle/>
                    <a:p>
                      <a:endParaRPr lang="sv-SE"/>
                    </a:p>
                  </a:txBody>
                  <a:tcPr/>
                </a:tc>
                <a:tc>
                  <a:txBody>
                    <a:bodyPr/>
                    <a:lstStyle/>
                    <a:p>
                      <a:endParaRPr lang="sv-SE" dirty="0"/>
                    </a:p>
                  </a:txBody>
                  <a:tcPr/>
                </a:tc>
                <a:tc>
                  <a:txBody>
                    <a:bodyPr/>
                    <a:lstStyle/>
                    <a:p>
                      <a:pPr algn="ctr"/>
                      <a:r>
                        <a:rPr lang="sv-SE" dirty="0"/>
                        <a:t>3,83</a:t>
                      </a:r>
                    </a:p>
                  </a:txBody>
                  <a:tcPr/>
                </a:tc>
                <a:extLst>
                  <a:ext uri="{0D108BD9-81ED-4DB2-BD59-A6C34878D82A}">
                    <a16:rowId xmlns:a16="http://schemas.microsoft.com/office/drawing/2014/main" xmlns="" val="10007"/>
                  </a:ext>
                </a:extLst>
              </a:tr>
              <a:tr h="370840">
                <a:tc>
                  <a:txBody>
                    <a:bodyPr/>
                    <a:lstStyle/>
                    <a:p>
                      <a:endParaRPr lang="sv-SE" dirty="0"/>
                    </a:p>
                  </a:txBody>
                  <a:tcPr/>
                </a:tc>
                <a:tc>
                  <a:txBody>
                    <a:bodyPr/>
                    <a:lstStyle/>
                    <a:p>
                      <a:endParaRPr lang="sv-SE"/>
                    </a:p>
                  </a:txBody>
                  <a:tcPr/>
                </a:tc>
                <a:tc>
                  <a:txBody>
                    <a:bodyPr/>
                    <a:lstStyle/>
                    <a:p>
                      <a:endParaRPr lang="sv-SE" dirty="0"/>
                    </a:p>
                  </a:txBody>
                  <a:tcPr/>
                </a:tc>
                <a:tc>
                  <a:txBody>
                    <a:bodyPr/>
                    <a:lstStyle/>
                    <a:p>
                      <a:pPr algn="ctr"/>
                      <a:r>
                        <a:rPr lang="sv-SE" dirty="0"/>
                        <a:t>4,17</a:t>
                      </a:r>
                    </a:p>
                  </a:txBody>
                  <a:tcPr/>
                </a:tc>
                <a:extLst>
                  <a:ext uri="{0D108BD9-81ED-4DB2-BD59-A6C34878D82A}">
                    <a16:rowId xmlns:a16="http://schemas.microsoft.com/office/drawing/2014/main" xmlns="" val="1801483953"/>
                  </a:ext>
                </a:extLst>
              </a:tr>
            </a:tbl>
          </a:graphicData>
        </a:graphic>
      </p:graphicFrame>
    </p:spTree>
    <p:extLst>
      <p:ext uri="{BB962C8B-B14F-4D97-AF65-F5344CB8AC3E}">
        <p14:creationId xmlns:p14="http://schemas.microsoft.com/office/powerpoint/2010/main" val="2691455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xmlns="" id="{2E76529D-FB56-4190-8643-F54D89D335ED}"/>
              </a:ext>
            </a:extLst>
          </p:cNvPr>
          <p:cNvPicPr>
            <a:picLocks noChangeAspect="1"/>
          </p:cNvPicPr>
          <p:nvPr/>
        </p:nvPicPr>
        <p:blipFill>
          <a:blip r:embed="rId2"/>
          <a:stretch>
            <a:fillRect/>
          </a:stretch>
        </p:blipFill>
        <p:spPr>
          <a:xfrm>
            <a:off x="755576" y="1340768"/>
            <a:ext cx="7778859" cy="4696280"/>
          </a:xfrm>
          <a:prstGeom prst="rect">
            <a:avLst/>
          </a:prstGeom>
        </p:spPr>
      </p:pic>
    </p:spTree>
    <p:extLst>
      <p:ext uri="{BB962C8B-B14F-4D97-AF65-F5344CB8AC3E}">
        <p14:creationId xmlns:p14="http://schemas.microsoft.com/office/powerpoint/2010/main" val="1432497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6F1D066A-8D5A-4AAF-954C-D668EAC4702A}"/>
              </a:ext>
            </a:extLst>
          </p:cNvPr>
          <p:cNvSpPr>
            <a:spLocks noGrp="1"/>
          </p:cNvSpPr>
          <p:nvPr>
            <p:ph type="title"/>
          </p:nvPr>
        </p:nvSpPr>
        <p:spPr>
          <a:xfrm>
            <a:off x="1295400" y="914400"/>
            <a:ext cx="7474585" cy="615553"/>
          </a:xfrm>
        </p:spPr>
        <p:txBody>
          <a:bodyPr/>
          <a:lstStyle/>
          <a:p>
            <a:r>
              <a:rPr lang="sv-SE" sz="2000" dirty="0"/>
              <a:t>Enkätsvar från lärare vid över- resp. underpresterande skolor</a:t>
            </a:r>
          </a:p>
        </p:txBody>
      </p:sp>
      <p:pic>
        <p:nvPicPr>
          <p:cNvPr id="5" name="Bildobjekt 4"/>
          <p:cNvPicPr>
            <a:picLocks noChangeAspect="1"/>
          </p:cNvPicPr>
          <p:nvPr/>
        </p:nvPicPr>
        <p:blipFill>
          <a:blip r:embed="rId2"/>
          <a:stretch>
            <a:fillRect/>
          </a:stretch>
        </p:blipFill>
        <p:spPr>
          <a:xfrm>
            <a:off x="1295400" y="1905000"/>
            <a:ext cx="6592311" cy="3962400"/>
          </a:xfrm>
          <a:prstGeom prst="rect">
            <a:avLst/>
          </a:prstGeom>
        </p:spPr>
      </p:pic>
    </p:spTree>
    <p:extLst>
      <p:ext uri="{BB962C8B-B14F-4D97-AF65-F5344CB8AC3E}">
        <p14:creationId xmlns:p14="http://schemas.microsoft.com/office/powerpoint/2010/main" val="3122245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b="12854"/>
          <a:stretch>
            <a:fillRect/>
          </a:stretch>
        </p:blipFill>
        <p:spPr bwMode="auto">
          <a:xfrm>
            <a:off x="467544" y="1124744"/>
            <a:ext cx="8173339" cy="4752528"/>
          </a:xfrm>
          <a:prstGeom prst="rect">
            <a:avLst/>
          </a:prstGeom>
          <a:noFill/>
          <a:ln w="9525">
            <a:noFill/>
            <a:miter lim="800000"/>
            <a:headEnd/>
            <a:tailEnd/>
          </a:ln>
        </p:spPr>
      </p:pic>
      <p:sp>
        <p:nvSpPr>
          <p:cNvPr id="6" name="textruta 5"/>
          <p:cNvSpPr txBox="1"/>
          <p:nvPr/>
        </p:nvSpPr>
        <p:spPr>
          <a:xfrm>
            <a:off x="5796136" y="764704"/>
            <a:ext cx="2520280" cy="1815882"/>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Lokal skolutveckling</a:t>
            </a:r>
          </a:p>
          <a:p>
            <a:pPr algn="ctr"/>
            <a:endParaRPr lang="sv-SE" sz="2800" dirty="0">
              <a:latin typeface="Bernard MT Condensed" pitchFamily="18" charset="0"/>
            </a:endParaRPr>
          </a:p>
        </p:txBody>
      </p:sp>
      <p:sp>
        <p:nvSpPr>
          <p:cNvPr id="11" name="textruta 10"/>
          <p:cNvSpPr txBox="1"/>
          <p:nvPr/>
        </p:nvSpPr>
        <p:spPr>
          <a:xfrm>
            <a:off x="4499992" y="4005064"/>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Arbetslag</a:t>
            </a:r>
          </a:p>
          <a:p>
            <a:pPr algn="ctr"/>
            <a:endParaRPr lang="sv-SE" sz="2800" dirty="0">
              <a:latin typeface="Bernard MT Condensed" pitchFamily="18" charset="0"/>
            </a:endParaRPr>
          </a:p>
        </p:txBody>
      </p:sp>
      <p:sp>
        <p:nvSpPr>
          <p:cNvPr id="8" name="textruta 7"/>
          <p:cNvSpPr txBox="1"/>
          <p:nvPr/>
        </p:nvSpPr>
        <p:spPr>
          <a:xfrm>
            <a:off x="6372200" y="2780928"/>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Omorganisation</a:t>
            </a:r>
          </a:p>
          <a:p>
            <a:pPr algn="ctr"/>
            <a:endParaRPr lang="sv-SE" sz="2800" dirty="0">
              <a:latin typeface="Bernard MT Condensed" pitchFamily="18" charset="0"/>
            </a:endParaRPr>
          </a:p>
        </p:txBody>
      </p:sp>
      <p:sp>
        <p:nvSpPr>
          <p:cNvPr id="12" name="textruta 11"/>
          <p:cNvSpPr txBox="1"/>
          <p:nvPr/>
        </p:nvSpPr>
        <p:spPr>
          <a:xfrm>
            <a:off x="2771800" y="2132856"/>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Fortbildning</a:t>
            </a:r>
          </a:p>
          <a:p>
            <a:pPr algn="ctr"/>
            <a:endParaRPr lang="sv-SE" sz="2800" dirty="0">
              <a:latin typeface="Bernard MT Condensed" pitchFamily="18" charset="0"/>
            </a:endParaRPr>
          </a:p>
        </p:txBody>
      </p:sp>
      <p:sp>
        <p:nvSpPr>
          <p:cNvPr id="13" name="textruta 12"/>
          <p:cNvSpPr txBox="1"/>
          <p:nvPr/>
        </p:nvSpPr>
        <p:spPr>
          <a:xfrm>
            <a:off x="1043608" y="3140968"/>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Ledarutveckling</a:t>
            </a:r>
          </a:p>
          <a:p>
            <a:pPr algn="ctr"/>
            <a:endParaRPr lang="sv-SE" sz="2800" dirty="0">
              <a:latin typeface="Bernard MT Condensed" pitchFamily="18" charset="0"/>
            </a:endParaRPr>
          </a:p>
        </p:txBody>
      </p:sp>
      <p:sp>
        <p:nvSpPr>
          <p:cNvPr id="15" name="textruta 14"/>
          <p:cNvSpPr txBox="1"/>
          <p:nvPr/>
        </p:nvSpPr>
        <p:spPr>
          <a:xfrm>
            <a:off x="683568" y="1124744"/>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Skola 2000</a:t>
            </a:r>
          </a:p>
          <a:p>
            <a:pPr algn="ctr"/>
            <a:endParaRPr lang="sv-SE" sz="2800" dirty="0">
              <a:latin typeface="Bernard MT Condensed" pitchFamily="18" charset="0"/>
            </a:endParaRPr>
          </a:p>
        </p:txBody>
      </p:sp>
      <p:sp>
        <p:nvSpPr>
          <p:cNvPr id="16" name="textruta 15"/>
          <p:cNvSpPr txBox="1"/>
          <p:nvPr/>
        </p:nvSpPr>
        <p:spPr>
          <a:xfrm>
            <a:off x="4139952" y="2276872"/>
            <a:ext cx="2520280" cy="1815882"/>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err="1" smtClean="0">
                <a:latin typeface="Bernard MT Condensed" pitchFamily="18" charset="0"/>
              </a:rPr>
              <a:t>Balanced</a:t>
            </a:r>
            <a:r>
              <a:rPr lang="sv-SE" sz="2800" dirty="0" smtClean="0">
                <a:latin typeface="Bernard MT Condensed" pitchFamily="18" charset="0"/>
              </a:rPr>
              <a:t> </a:t>
            </a:r>
            <a:r>
              <a:rPr lang="sv-SE" sz="2800" dirty="0" err="1" smtClean="0">
                <a:latin typeface="Bernard MT Condensed" pitchFamily="18" charset="0"/>
              </a:rPr>
              <a:t>scorecard</a:t>
            </a:r>
            <a:endParaRPr lang="sv-SE" sz="2800" dirty="0" smtClean="0">
              <a:latin typeface="Bernard MT Condensed" pitchFamily="18" charset="0"/>
            </a:endParaRPr>
          </a:p>
          <a:p>
            <a:pPr algn="ctr"/>
            <a:endParaRPr lang="sv-SE" sz="2800" dirty="0">
              <a:latin typeface="Bernard MT Condensed" pitchFamily="18" charset="0"/>
            </a:endParaRPr>
          </a:p>
        </p:txBody>
      </p:sp>
      <p:sp>
        <p:nvSpPr>
          <p:cNvPr id="7" name="textruta 6"/>
          <p:cNvSpPr txBox="1"/>
          <p:nvPr/>
        </p:nvSpPr>
        <p:spPr>
          <a:xfrm>
            <a:off x="6084168" y="4077072"/>
            <a:ext cx="2520280" cy="1815882"/>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Lärande organisation</a:t>
            </a:r>
          </a:p>
          <a:p>
            <a:pPr algn="ctr"/>
            <a:endParaRPr lang="sv-SE" sz="2800" dirty="0">
              <a:latin typeface="Bernard MT Condensed" pitchFamily="18" charset="0"/>
            </a:endParaRPr>
          </a:p>
        </p:txBody>
      </p:sp>
      <p:sp>
        <p:nvSpPr>
          <p:cNvPr id="17" name="textruta 16"/>
          <p:cNvSpPr txBox="1"/>
          <p:nvPr/>
        </p:nvSpPr>
        <p:spPr>
          <a:xfrm>
            <a:off x="899592" y="332656"/>
            <a:ext cx="4939814" cy="584775"/>
          </a:xfrm>
          <a:prstGeom prst="rect">
            <a:avLst/>
          </a:prstGeom>
          <a:noFill/>
        </p:spPr>
        <p:txBody>
          <a:bodyPr wrap="none" rtlCol="0">
            <a:spAutoFit/>
          </a:bodyPr>
          <a:lstStyle/>
          <a:p>
            <a:r>
              <a:rPr lang="sv-SE" sz="3200" b="1" dirty="0" smtClean="0"/>
              <a:t>Strategier för skolutveckling</a:t>
            </a:r>
            <a:endParaRPr lang="sv-SE" sz="3200" b="1" dirty="0"/>
          </a:p>
        </p:txBody>
      </p:sp>
      <p:sp>
        <p:nvSpPr>
          <p:cNvPr id="10" name="textruta 9"/>
          <p:cNvSpPr txBox="1"/>
          <p:nvPr/>
        </p:nvSpPr>
        <p:spPr>
          <a:xfrm>
            <a:off x="2555776" y="620688"/>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Datorer</a:t>
            </a:r>
          </a:p>
          <a:p>
            <a:pPr algn="ctr"/>
            <a:endParaRPr lang="sv-SE" sz="2800" dirty="0">
              <a:latin typeface="Bernard MT Condensed" pitchFamily="18" charset="0"/>
            </a:endParaRPr>
          </a:p>
        </p:txBody>
      </p:sp>
      <p:sp>
        <p:nvSpPr>
          <p:cNvPr id="9" name="textruta 8"/>
          <p:cNvSpPr txBox="1"/>
          <p:nvPr/>
        </p:nvSpPr>
        <p:spPr>
          <a:xfrm>
            <a:off x="1691680" y="1772816"/>
            <a:ext cx="2520280" cy="1815882"/>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err="1" smtClean="0">
                <a:latin typeface="Bernard MT Condensed" pitchFamily="18" charset="0"/>
              </a:rPr>
              <a:t>Kvalitets-redovisningar</a:t>
            </a:r>
            <a:endParaRPr lang="sv-SE" sz="2800" dirty="0" smtClean="0">
              <a:latin typeface="Bernard MT Condensed" pitchFamily="18" charset="0"/>
            </a:endParaRPr>
          </a:p>
          <a:p>
            <a:pPr algn="ctr"/>
            <a:endParaRPr lang="sv-SE" sz="2800" dirty="0">
              <a:latin typeface="Bernard MT Condensed" pitchFamily="18" charset="0"/>
            </a:endParaRPr>
          </a:p>
        </p:txBody>
      </p:sp>
      <p:sp>
        <p:nvSpPr>
          <p:cNvPr id="14" name="textruta 13"/>
          <p:cNvSpPr txBox="1"/>
          <p:nvPr/>
        </p:nvSpPr>
        <p:spPr>
          <a:xfrm>
            <a:off x="3347864" y="1844824"/>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Profilering</a:t>
            </a:r>
          </a:p>
          <a:p>
            <a:pPr algn="ctr"/>
            <a:endParaRPr lang="sv-SE" sz="2800" dirty="0">
              <a:latin typeface="Bernard MT Condensed" pitchFamily="18" charset="0"/>
            </a:endParaRPr>
          </a:p>
        </p:txBody>
      </p:sp>
      <p:sp>
        <p:nvSpPr>
          <p:cNvPr id="22" name="textruta 21"/>
          <p:cNvSpPr txBox="1"/>
          <p:nvPr/>
        </p:nvSpPr>
        <p:spPr>
          <a:xfrm>
            <a:off x="755576" y="4005064"/>
            <a:ext cx="2520280" cy="1815882"/>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Hälsofrämjande skolutveckling</a:t>
            </a:r>
          </a:p>
          <a:p>
            <a:pPr algn="ctr"/>
            <a:endParaRPr lang="sv-SE" sz="2800" dirty="0">
              <a:latin typeface="Bernard MT Condensed" pitchFamily="18" charset="0"/>
            </a:endParaRPr>
          </a:p>
        </p:txBody>
      </p:sp>
      <p:sp>
        <p:nvSpPr>
          <p:cNvPr id="5" name="textruta 4"/>
          <p:cNvSpPr txBox="1"/>
          <p:nvPr/>
        </p:nvSpPr>
        <p:spPr>
          <a:xfrm>
            <a:off x="2555776" y="4077072"/>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err="1" smtClean="0">
                <a:latin typeface="Bernard MT Condensed" pitchFamily="18" charset="0"/>
              </a:rPr>
              <a:t>Lean-metodik</a:t>
            </a:r>
            <a:endParaRPr lang="sv-SE" sz="2800" dirty="0" smtClean="0">
              <a:latin typeface="Bernard MT Condensed" pitchFamily="18" charset="0"/>
            </a:endParaRPr>
          </a:p>
          <a:p>
            <a:pPr algn="ctr"/>
            <a:endParaRPr lang="sv-SE" sz="2800" dirty="0">
              <a:latin typeface="Bernard MT Condensed" pitchFamily="18" charset="0"/>
            </a:endParaRPr>
          </a:p>
        </p:txBody>
      </p:sp>
      <p:sp>
        <p:nvSpPr>
          <p:cNvPr id="18" name="textruta 17"/>
          <p:cNvSpPr txBox="1"/>
          <p:nvPr/>
        </p:nvSpPr>
        <p:spPr>
          <a:xfrm>
            <a:off x="3491880" y="4941168"/>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Lärare lär lärare</a:t>
            </a:r>
          </a:p>
          <a:p>
            <a:pPr algn="ctr"/>
            <a:endParaRPr lang="sv-SE" sz="2800" dirty="0">
              <a:latin typeface="Bernard MT Condensed" pitchFamily="18" charset="0"/>
            </a:endParaRPr>
          </a:p>
        </p:txBody>
      </p:sp>
      <p:sp>
        <p:nvSpPr>
          <p:cNvPr id="21" name="textruta 20"/>
          <p:cNvSpPr txBox="1"/>
          <p:nvPr/>
        </p:nvSpPr>
        <p:spPr>
          <a:xfrm>
            <a:off x="1115616" y="5013176"/>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Nätverk</a:t>
            </a:r>
          </a:p>
          <a:p>
            <a:pPr algn="ctr"/>
            <a:endParaRPr lang="sv-SE" sz="2800" dirty="0">
              <a:latin typeface="Bernard MT Condensed" pitchFamily="18" charset="0"/>
            </a:endParaRPr>
          </a:p>
        </p:txBody>
      </p:sp>
      <p:sp>
        <p:nvSpPr>
          <p:cNvPr id="19" name="textruta 18"/>
          <p:cNvSpPr txBox="1"/>
          <p:nvPr/>
        </p:nvSpPr>
        <p:spPr>
          <a:xfrm>
            <a:off x="3131840" y="2564904"/>
            <a:ext cx="2520280" cy="1815882"/>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Problembaserad skolutveckling</a:t>
            </a:r>
          </a:p>
          <a:p>
            <a:pPr algn="ctr"/>
            <a:endParaRPr lang="sv-SE" sz="2800" dirty="0">
              <a:latin typeface="Bernard MT Condensed" pitchFamily="18" charset="0"/>
            </a:endParaRPr>
          </a:p>
        </p:txBody>
      </p:sp>
      <p:sp>
        <p:nvSpPr>
          <p:cNvPr id="20" name="textruta 19"/>
          <p:cNvSpPr txBox="1"/>
          <p:nvPr/>
        </p:nvSpPr>
        <p:spPr>
          <a:xfrm>
            <a:off x="5004048" y="2060848"/>
            <a:ext cx="2520280" cy="1815882"/>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err="1" smtClean="0">
                <a:latin typeface="Bernard MT Condensed" pitchFamily="18" charset="0"/>
              </a:rPr>
              <a:t>Frirums-erövrande</a:t>
            </a:r>
            <a:endParaRPr lang="sv-SE" sz="2800" dirty="0" smtClean="0">
              <a:latin typeface="Bernard MT Condensed" pitchFamily="18" charset="0"/>
            </a:endParaRPr>
          </a:p>
          <a:p>
            <a:pPr algn="ctr"/>
            <a:endParaRPr lang="sv-SE" sz="2800" dirty="0">
              <a:latin typeface="Bernard MT Condensed" pitchFamily="18" charset="0"/>
            </a:endParaRPr>
          </a:p>
        </p:txBody>
      </p:sp>
      <p:sp>
        <p:nvSpPr>
          <p:cNvPr id="23" name="textruta 22"/>
          <p:cNvSpPr txBox="1"/>
          <p:nvPr/>
        </p:nvSpPr>
        <p:spPr>
          <a:xfrm>
            <a:off x="431540" y="2060848"/>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Entreprenörskap</a:t>
            </a:r>
          </a:p>
          <a:p>
            <a:pPr algn="ctr"/>
            <a:endParaRPr lang="sv-SE" sz="2800" dirty="0">
              <a:latin typeface="Bernard MT Condensed" pitchFamily="18" charset="0"/>
            </a:endParaRPr>
          </a:p>
        </p:txBody>
      </p:sp>
      <p:sp>
        <p:nvSpPr>
          <p:cNvPr id="24" name="textruta 23"/>
          <p:cNvSpPr txBox="1">
            <a:spLocks noChangeAspect="1"/>
          </p:cNvSpPr>
          <p:nvPr/>
        </p:nvSpPr>
        <p:spPr>
          <a:xfrm>
            <a:off x="4139952" y="1224915"/>
            <a:ext cx="2602121" cy="1815882"/>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Nya styrdokument</a:t>
            </a:r>
          </a:p>
          <a:p>
            <a:pPr algn="ctr"/>
            <a:endParaRPr lang="sv-SE" sz="2800" dirty="0" smtClean="0">
              <a:latin typeface="Bernard MT Condensed" pitchFamily="18" charset="0"/>
            </a:endParaRPr>
          </a:p>
        </p:txBody>
      </p:sp>
      <p:sp>
        <p:nvSpPr>
          <p:cNvPr id="25" name="textruta 24"/>
          <p:cNvSpPr txBox="1"/>
          <p:nvPr/>
        </p:nvSpPr>
        <p:spPr>
          <a:xfrm>
            <a:off x="1708972" y="3187124"/>
            <a:ext cx="2520280"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Språkutveckling</a:t>
            </a:r>
          </a:p>
          <a:p>
            <a:pPr algn="ctr"/>
            <a:endParaRPr lang="sv-SE" sz="2800" dirty="0">
              <a:latin typeface="Bernard MT Condensed" pitchFamily="18" charset="0"/>
            </a:endParaRPr>
          </a:p>
        </p:txBody>
      </p:sp>
      <p:sp>
        <p:nvSpPr>
          <p:cNvPr id="26" name="textruta 25"/>
          <p:cNvSpPr txBox="1">
            <a:spLocks noChangeAspect="1"/>
          </p:cNvSpPr>
          <p:nvPr/>
        </p:nvSpPr>
        <p:spPr>
          <a:xfrm>
            <a:off x="5606283" y="2896200"/>
            <a:ext cx="2710133" cy="1384995"/>
          </a:xfrm>
          <a:prstGeom prst="rect">
            <a:avLst/>
          </a:prstGeom>
          <a:solidFill>
            <a:schemeClr val="bg1">
              <a:lumMod val="85000"/>
            </a:schemeClr>
          </a:solidFill>
          <a:ln w="44450">
            <a:solidFill>
              <a:schemeClr val="tx1">
                <a:lumMod val="75000"/>
                <a:lumOff val="25000"/>
              </a:schemeClr>
            </a:solidFill>
          </a:ln>
          <a:effectLst>
            <a:outerShdw blurRad="50800" dist="38100" dir="2700000" sx="109000" sy="109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sv-SE" sz="2800" dirty="0" smtClean="0">
              <a:latin typeface="Bernard MT Condensed" pitchFamily="18" charset="0"/>
            </a:endParaRPr>
          </a:p>
          <a:p>
            <a:pPr algn="ctr"/>
            <a:r>
              <a:rPr lang="sv-SE" sz="2800" dirty="0" smtClean="0">
                <a:latin typeface="Bernard MT Condensed" pitchFamily="18" charset="0"/>
              </a:rPr>
              <a:t>Karriärtjänster</a:t>
            </a:r>
          </a:p>
          <a:p>
            <a:pPr algn="ctr"/>
            <a:endParaRPr lang="sv-SE" sz="2800" dirty="0" smtClean="0">
              <a:latin typeface="Bernard MT Condensed" pitchFamily="18" charset="0"/>
            </a:endParaRPr>
          </a:p>
        </p:txBody>
      </p:sp>
    </p:spTree>
    <p:extLst>
      <p:ext uri="{BB962C8B-B14F-4D97-AF65-F5344CB8AC3E}">
        <p14:creationId xmlns:p14="http://schemas.microsoft.com/office/powerpoint/2010/main" val="19002076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4500"/>
                                </p:stCondLst>
                                <p:childTnLst>
                                  <p:par>
                                    <p:cTn id="15" presetID="2" presetClass="entr" presetSubtype="4"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ppt_x"/>
                                              </p:val>
                                            </p:tav>
                                            <p:tav tm="100000">
                                              <p:val>
                                                <p:strVal val="#ppt_x"/>
                                              </p:val>
                                            </p:tav>
                                          </p:tavLst>
                                        </p:anim>
                                        <p:anim calcmode="lin" valueType="num">
                                          <p:cBhvr additive="base">
                                            <p:cTn id="18" dur="20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7000"/>
                                </p:stCondLst>
                                <p:childTnLst>
                                  <p:par>
                                    <p:cTn id="20" presetID="2" presetClass="entr" presetSubtype="8" fill="hold" grpId="0" nodeType="after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8500"/>
                                </p:stCondLst>
                                <p:childTnLst>
                                  <p:par>
                                    <p:cTn id="25" presetID="2" presetClass="entr" presetSubtype="4"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0" fill="hold"/>
                                            <p:tgtEl>
                                              <p:spTgt spid="8"/>
                                            </p:tgtEl>
                                            <p:attrNameLst>
                                              <p:attrName>ppt_x</p:attrName>
                                            </p:attrNameLst>
                                          </p:cBhvr>
                                          <p:tavLst>
                                            <p:tav tm="0">
                                              <p:val>
                                                <p:strVal val="#ppt_x"/>
                                              </p:val>
                                            </p:tav>
                                            <p:tav tm="100000">
                                              <p:val>
                                                <p:strVal val="#ppt_x"/>
                                              </p:val>
                                            </p:tav>
                                          </p:tavLst>
                                        </p:anim>
                                        <p:anim calcmode="lin" valueType="num">
                                          <p:cBhvr additive="base">
                                            <p:cTn id="28" dur="3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2000"/>
                                </p:stCondLst>
                                <p:childTnLst>
                                  <p:par>
                                    <p:cTn id="30" presetID="2" presetClass="entr" presetSubtype="2" fill="hold" grpId="0" nodeType="afterEffect">
                                      <p:stCondLst>
                                        <p:cond delay="5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1+#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3500"/>
                                </p:stCondLst>
                                <p:childTnLst>
                                  <p:par>
                                    <p:cTn id="35" presetID="2" presetClass="entr" presetSubtype="9" fill="hold" grpId="0" nodeType="after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2000" fill="hold"/>
                                            <p:tgtEl>
                                              <p:spTgt spid="22"/>
                                            </p:tgtEl>
                                            <p:attrNameLst>
                                              <p:attrName>ppt_x</p:attrName>
                                            </p:attrNameLst>
                                          </p:cBhvr>
                                          <p:tavLst>
                                            <p:tav tm="0">
                                              <p:val>
                                                <p:strVal val="0-#ppt_w/2"/>
                                              </p:val>
                                            </p:tav>
                                            <p:tav tm="100000">
                                              <p:val>
                                                <p:strVal val="#ppt_x"/>
                                              </p:val>
                                            </p:tav>
                                          </p:tavLst>
                                        </p:anim>
                                        <p:anim calcmode="lin" valueType="num">
                                          <p:cBhvr additive="base">
                                            <p:cTn id="38" dur="20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16000"/>
                                </p:stCondLst>
                                <p:childTnLst>
                                  <p:par>
                                    <p:cTn id="40" presetID="2" presetClass="entr" presetSubtype="12" fill="hold" grpId="0" nodeType="afterEffect">
                                      <p:stCondLst>
                                        <p:cond delay="50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1000" fill="hold"/>
                                            <p:tgtEl>
                                              <p:spTgt spid="5"/>
                                            </p:tgtEl>
                                            <p:attrNameLst>
                                              <p:attrName>ppt_x</p:attrName>
                                            </p:attrNameLst>
                                          </p:cBhvr>
                                          <p:tavLst>
                                            <p:tav tm="0">
                                              <p:val>
                                                <p:strVal val="0-#ppt_w/2"/>
                                              </p:val>
                                            </p:tav>
                                            <p:tav tm="100000">
                                              <p:val>
                                                <p:strVal val="#ppt_x"/>
                                              </p:val>
                                            </p:tav>
                                          </p:tavLst>
                                        </p:anim>
                                        <p:anim calcmode="lin" valueType="num">
                                          <p:cBhvr additive="base">
                                            <p:cTn id="43" dur="1000" fill="hold"/>
                                            <p:tgtEl>
                                              <p:spTgt spid="5"/>
                                            </p:tgtEl>
                                            <p:attrNameLst>
                                              <p:attrName>ppt_y</p:attrName>
                                            </p:attrNameLst>
                                          </p:cBhvr>
                                          <p:tavLst>
                                            <p:tav tm="0">
                                              <p:val>
                                                <p:strVal val="1+#ppt_h/2"/>
                                              </p:val>
                                            </p:tav>
                                            <p:tav tm="100000">
                                              <p:val>
                                                <p:strVal val="#ppt_y"/>
                                              </p:val>
                                            </p:tav>
                                          </p:tavLst>
                                        </p:anim>
                                      </p:childTnLst>
                                    </p:cTn>
                                  </p:par>
                                </p:childTnLst>
                              </p:cTn>
                            </p:par>
                            <p:par>
                              <p:cTn id="44" fill="hold">
                                <p:stCondLst>
                                  <p:cond delay="17500"/>
                                </p:stCondLst>
                                <p:childTnLst>
                                  <p:par>
                                    <p:cTn id="45" presetID="2" presetClass="entr" presetSubtype="3" fill="hold" grpId="0" nodeType="afterEffect">
                                      <p:stCondLst>
                                        <p:cond delay="5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2000" fill="hold"/>
                                            <p:tgtEl>
                                              <p:spTgt spid="21"/>
                                            </p:tgtEl>
                                            <p:attrNameLst>
                                              <p:attrName>ppt_x</p:attrName>
                                            </p:attrNameLst>
                                          </p:cBhvr>
                                          <p:tavLst>
                                            <p:tav tm="0">
                                              <p:val>
                                                <p:strVal val="1+#ppt_w/2"/>
                                              </p:val>
                                            </p:tav>
                                            <p:tav tm="100000">
                                              <p:val>
                                                <p:strVal val="#ppt_x"/>
                                              </p:val>
                                            </p:tav>
                                          </p:tavLst>
                                        </p:anim>
                                        <p:anim calcmode="lin" valueType="num">
                                          <p:cBhvr additive="base">
                                            <p:cTn id="48" dur="2000" fill="hold"/>
                                            <p:tgtEl>
                                              <p:spTgt spid="21"/>
                                            </p:tgtEl>
                                            <p:attrNameLst>
                                              <p:attrName>ppt_y</p:attrName>
                                            </p:attrNameLst>
                                          </p:cBhvr>
                                          <p:tavLst>
                                            <p:tav tm="0">
                                              <p:val>
                                                <p:strVal val="0-#ppt_h/2"/>
                                              </p:val>
                                            </p:tav>
                                            <p:tav tm="100000">
                                              <p:val>
                                                <p:strVal val="#ppt_y"/>
                                              </p:val>
                                            </p:tav>
                                          </p:tavLst>
                                        </p:anim>
                                      </p:childTnLst>
                                    </p:cTn>
                                  </p:par>
                                </p:childTnLst>
                              </p:cTn>
                            </p:par>
                            <p:par>
                              <p:cTn id="49" fill="hold">
                                <p:stCondLst>
                                  <p:cond delay="20000"/>
                                </p:stCondLst>
                                <p:childTnLst>
                                  <p:par>
                                    <p:cTn id="50" presetID="2" presetClass="entr" presetSubtype="4" fill="hold" grpId="0" nodeType="afterEffect">
                                      <p:stCondLst>
                                        <p:cond delay="50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1000" fill="hold"/>
                                            <p:tgtEl>
                                              <p:spTgt spid="16"/>
                                            </p:tgtEl>
                                            <p:attrNameLst>
                                              <p:attrName>ppt_x</p:attrName>
                                            </p:attrNameLst>
                                          </p:cBhvr>
                                          <p:tavLst>
                                            <p:tav tm="0">
                                              <p:val>
                                                <p:strVal val="#ppt_x"/>
                                              </p:val>
                                            </p:tav>
                                            <p:tav tm="100000">
                                              <p:val>
                                                <p:strVal val="#ppt_x"/>
                                              </p:val>
                                            </p:tav>
                                          </p:tavLst>
                                        </p:anim>
                                        <p:anim calcmode="lin" valueType="num">
                                          <p:cBhvr additive="base">
                                            <p:cTn id="53" dur="100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21500"/>
                                </p:stCondLst>
                                <p:childTnLst>
                                  <p:par>
                                    <p:cTn id="55" presetID="2" presetClass="entr" presetSubtype="9" fill="hold" grpId="0" nodeType="afterEffect">
                                      <p:stCondLst>
                                        <p:cond delay="50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1000" fill="hold"/>
                                            <p:tgtEl>
                                              <p:spTgt spid="10"/>
                                            </p:tgtEl>
                                            <p:attrNameLst>
                                              <p:attrName>ppt_x</p:attrName>
                                            </p:attrNameLst>
                                          </p:cBhvr>
                                          <p:tavLst>
                                            <p:tav tm="0">
                                              <p:val>
                                                <p:strVal val="0-#ppt_w/2"/>
                                              </p:val>
                                            </p:tav>
                                            <p:tav tm="100000">
                                              <p:val>
                                                <p:strVal val="#ppt_x"/>
                                              </p:val>
                                            </p:tav>
                                          </p:tavLst>
                                        </p:anim>
                                        <p:anim calcmode="lin" valueType="num">
                                          <p:cBhvr additive="base">
                                            <p:cTn id="58" dur="1000" fill="hold"/>
                                            <p:tgtEl>
                                              <p:spTgt spid="10"/>
                                            </p:tgtEl>
                                            <p:attrNameLst>
                                              <p:attrName>ppt_y</p:attrName>
                                            </p:attrNameLst>
                                          </p:cBhvr>
                                          <p:tavLst>
                                            <p:tav tm="0">
                                              <p:val>
                                                <p:strVal val="0-#ppt_h/2"/>
                                              </p:val>
                                            </p:tav>
                                            <p:tav tm="100000">
                                              <p:val>
                                                <p:strVal val="#ppt_y"/>
                                              </p:val>
                                            </p:tav>
                                          </p:tavLst>
                                        </p:anim>
                                      </p:childTnLst>
                                    </p:cTn>
                                  </p:par>
                                </p:childTnLst>
                              </p:cTn>
                            </p:par>
                            <p:par>
                              <p:cTn id="59" fill="hold">
                                <p:stCondLst>
                                  <p:cond delay="23000"/>
                                </p:stCondLst>
                                <p:childTnLst>
                                  <p:par>
                                    <p:cTn id="60" presetID="2" presetClass="entr" presetSubtype="2" fill="hold" grpId="0" nodeType="afterEffect">
                                      <p:stCondLst>
                                        <p:cond delay="5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000" fill="hold"/>
                                            <p:tgtEl>
                                              <p:spTgt spid="9"/>
                                            </p:tgtEl>
                                            <p:attrNameLst>
                                              <p:attrName>ppt_x</p:attrName>
                                            </p:attrNameLst>
                                          </p:cBhvr>
                                          <p:tavLst>
                                            <p:tav tm="0">
                                              <p:val>
                                                <p:strVal val="1+#ppt_w/2"/>
                                              </p:val>
                                            </p:tav>
                                            <p:tav tm="100000">
                                              <p:val>
                                                <p:strVal val="#ppt_x"/>
                                              </p:val>
                                            </p:tav>
                                          </p:tavLst>
                                        </p:anim>
                                        <p:anim calcmode="lin" valueType="num">
                                          <p:cBhvr additive="base">
                                            <p:cTn id="63" dur="1000" fill="hold"/>
                                            <p:tgtEl>
                                              <p:spTgt spid="9"/>
                                            </p:tgtEl>
                                            <p:attrNameLst>
                                              <p:attrName>ppt_y</p:attrName>
                                            </p:attrNameLst>
                                          </p:cBhvr>
                                          <p:tavLst>
                                            <p:tav tm="0">
                                              <p:val>
                                                <p:strVal val="#ppt_y"/>
                                              </p:val>
                                            </p:tav>
                                            <p:tav tm="100000">
                                              <p:val>
                                                <p:strVal val="#ppt_y"/>
                                              </p:val>
                                            </p:tav>
                                          </p:tavLst>
                                        </p:anim>
                                      </p:childTnLst>
                                    </p:cTn>
                                  </p:par>
                                </p:childTnLst>
                              </p:cTn>
                            </p:par>
                            <p:par>
                              <p:cTn id="64" fill="hold">
                                <p:stCondLst>
                                  <p:cond delay="24500"/>
                                </p:stCondLst>
                                <p:childTnLst>
                                  <p:par>
                                    <p:cTn id="65" presetID="2" presetClass="entr" presetSubtype="1" fill="hold" grpId="0" nodeType="afterEffect">
                                      <p:stCondLst>
                                        <p:cond delay="50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1000" fill="hold"/>
                                            <p:tgtEl>
                                              <p:spTgt spid="7"/>
                                            </p:tgtEl>
                                            <p:attrNameLst>
                                              <p:attrName>ppt_x</p:attrName>
                                            </p:attrNameLst>
                                          </p:cBhvr>
                                          <p:tavLst>
                                            <p:tav tm="0">
                                              <p:val>
                                                <p:strVal val="#ppt_x"/>
                                              </p:val>
                                            </p:tav>
                                            <p:tav tm="100000">
                                              <p:val>
                                                <p:strVal val="#ppt_x"/>
                                              </p:val>
                                            </p:tav>
                                          </p:tavLst>
                                        </p:anim>
                                        <p:anim calcmode="lin" valueType="num">
                                          <p:cBhvr additive="base">
                                            <p:cTn id="68" dur="1000" fill="hold"/>
                                            <p:tgtEl>
                                              <p:spTgt spid="7"/>
                                            </p:tgtEl>
                                            <p:attrNameLst>
                                              <p:attrName>ppt_y</p:attrName>
                                            </p:attrNameLst>
                                          </p:cBhvr>
                                          <p:tavLst>
                                            <p:tav tm="0">
                                              <p:val>
                                                <p:strVal val="0-#ppt_h/2"/>
                                              </p:val>
                                            </p:tav>
                                            <p:tav tm="100000">
                                              <p:val>
                                                <p:strVal val="#ppt_y"/>
                                              </p:val>
                                            </p:tav>
                                          </p:tavLst>
                                        </p:anim>
                                      </p:childTnLst>
                                    </p:cTn>
                                  </p:par>
                                </p:childTnLst>
                              </p:cTn>
                            </p:par>
                            <p:par>
                              <p:cTn id="69" fill="hold">
                                <p:stCondLst>
                                  <p:cond delay="26000"/>
                                </p:stCondLst>
                                <p:childTnLst>
                                  <p:par>
                                    <p:cTn id="70" presetID="2" presetClass="entr" presetSubtype="6" fill="hold" grpId="0" nodeType="afterEffect">
                                      <p:stCondLst>
                                        <p:cond delay="5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1000" fill="hold"/>
                                            <p:tgtEl>
                                              <p:spTgt spid="14"/>
                                            </p:tgtEl>
                                            <p:attrNameLst>
                                              <p:attrName>ppt_x</p:attrName>
                                            </p:attrNameLst>
                                          </p:cBhvr>
                                          <p:tavLst>
                                            <p:tav tm="0">
                                              <p:val>
                                                <p:strVal val="1+#ppt_w/2"/>
                                              </p:val>
                                            </p:tav>
                                            <p:tav tm="100000">
                                              <p:val>
                                                <p:strVal val="#ppt_x"/>
                                              </p:val>
                                            </p:tav>
                                          </p:tavLst>
                                        </p:anim>
                                        <p:anim calcmode="lin" valueType="num">
                                          <p:cBhvr additive="base">
                                            <p:cTn id="73" dur="100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27500"/>
                                </p:stCondLst>
                                <p:childTnLst>
                                  <p:par>
                                    <p:cTn id="75" presetID="2" presetClass="entr" presetSubtype="9" fill="hold" grpId="0" nodeType="afterEffect">
                                      <p:stCondLst>
                                        <p:cond delay="50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1000" fill="hold"/>
                                            <p:tgtEl>
                                              <p:spTgt spid="18"/>
                                            </p:tgtEl>
                                            <p:attrNameLst>
                                              <p:attrName>ppt_x</p:attrName>
                                            </p:attrNameLst>
                                          </p:cBhvr>
                                          <p:tavLst>
                                            <p:tav tm="0">
                                              <p:val>
                                                <p:strVal val="0-#ppt_w/2"/>
                                              </p:val>
                                            </p:tav>
                                            <p:tav tm="100000">
                                              <p:val>
                                                <p:strVal val="#ppt_x"/>
                                              </p:val>
                                            </p:tav>
                                          </p:tavLst>
                                        </p:anim>
                                        <p:anim calcmode="lin" valueType="num">
                                          <p:cBhvr additive="base">
                                            <p:cTn id="78" dur="1000" fill="hold"/>
                                            <p:tgtEl>
                                              <p:spTgt spid="18"/>
                                            </p:tgtEl>
                                            <p:attrNameLst>
                                              <p:attrName>ppt_y</p:attrName>
                                            </p:attrNameLst>
                                          </p:cBhvr>
                                          <p:tavLst>
                                            <p:tav tm="0">
                                              <p:val>
                                                <p:strVal val="0-#ppt_h/2"/>
                                              </p:val>
                                            </p:tav>
                                            <p:tav tm="100000">
                                              <p:val>
                                                <p:strVal val="#ppt_y"/>
                                              </p:val>
                                            </p:tav>
                                          </p:tavLst>
                                        </p:anim>
                                      </p:childTnLst>
                                    </p:cTn>
                                  </p:par>
                                </p:childTnLst>
                              </p:cTn>
                            </p:par>
                            <p:par>
                              <p:cTn id="79" fill="hold">
                                <p:stCondLst>
                                  <p:cond delay="29000"/>
                                </p:stCondLst>
                                <p:childTnLst>
                                  <p:par>
                                    <p:cTn id="80" presetID="2" presetClass="entr" presetSubtype="1" fill="hold" grpId="0" nodeType="afterEffect">
                                      <p:stCondLst>
                                        <p:cond delay="50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1000" fill="hold"/>
                                            <p:tgtEl>
                                              <p:spTgt spid="19"/>
                                            </p:tgtEl>
                                            <p:attrNameLst>
                                              <p:attrName>ppt_x</p:attrName>
                                            </p:attrNameLst>
                                          </p:cBhvr>
                                          <p:tavLst>
                                            <p:tav tm="0">
                                              <p:val>
                                                <p:strVal val="#ppt_x"/>
                                              </p:val>
                                            </p:tav>
                                            <p:tav tm="100000">
                                              <p:val>
                                                <p:strVal val="#ppt_x"/>
                                              </p:val>
                                            </p:tav>
                                          </p:tavLst>
                                        </p:anim>
                                        <p:anim calcmode="lin" valueType="num">
                                          <p:cBhvr additive="base">
                                            <p:cTn id="83" dur="1000" fill="hold"/>
                                            <p:tgtEl>
                                              <p:spTgt spid="19"/>
                                            </p:tgtEl>
                                            <p:attrNameLst>
                                              <p:attrName>ppt_y</p:attrName>
                                            </p:attrNameLst>
                                          </p:cBhvr>
                                          <p:tavLst>
                                            <p:tav tm="0">
                                              <p:val>
                                                <p:strVal val="0-#ppt_h/2"/>
                                              </p:val>
                                            </p:tav>
                                            <p:tav tm="100000">
                                              <p:val>
                                                <p:strVal val="#ppt_y"/>
                                              </p:val>
                                            </p:tav>
                                          </p:tavLst>
                                        </p:anim>
                                      </p:childTnLst>
                                    </p:cTn>
                                  </p:par>
                                </p:childTnLst>
                              </p:cTn>
                            </p:par>
                            <p:par>
                              <p:cTn id="84" fill="hold">
                                <p:stCondLst>
                                  <p:cond delay="30500"/>
                                </p:stCondLst>
                                <p:childTnLst>
                                  <p:par>
                                    <p:cTn id="85" presetID="2" presetClass="entr" presetSubtype="9" fill="hold" grpId="0" nodeType="afterEffect">
                                      <p:stCondLst>
                                        <p:cond delay="50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1000" fill="hold"/>
                                            <p:tgtEl>
                                              <p:spTgt spid="20"/>
                                            </p:tgtEl>
                                            <p:attrNameLst>
                                              <p:attrName>ppt_x</p:attrName>
                                            </p:attrNameLst>
                                          </p:cBhvr>
                                          <p:tavLst>
                                            <p:tav tm="0">
                                              <p:val>
                                                <p:strVal val="0-#ppt_w/2"/>
                                              </p:val>
                                            </p:tav>
                                            <p:tav tm="100000">
                                              <p:val>
                                                <p:strVal val="#ppt_x"/>
                                              </p:val>
                                            </p:tav>
                                          </p:tavLst>
                                        </p:anim>
                                        <p:anim calcmode="lin" valueType="num">
                                          <p:cBhvr additive="base">
                                            <p:cTn id="88" dur="1000" fill="hold"/>
                                            <p:tgtEl>
                                              <p:spTgt spid="20"/>
                                            </p:tgtEl>
                                            <p:attrNameLst>
                                              <p:attrName>ppt_y</p:attrName>
                                            </p:attrNameLst>
                                          </p:cBhvr>
                                          <p:tavLst>
                                            <p:tav tm="0">
                                              <p:val>
                                                <p:strVal val="0-#ppt_h/2"/>
                                              </p:val>
                                            </p:tav>
                                            <p:tav tm="100000">
                                              <p:val>
                                                <p:strVal val="#ppt_y"/>
                                              </p:val>
                                            </p:tav>
                                          </p:tavLst>
                                        </p:anim>
                                      </p:childTnLst>
                                    </p:cTn>
                                  </p:par>
                                </p:childTnLst>
                              </p:cTn>
                            </p:par>
                            <p:par>
                              <p:cTn id="89" fill="hold">
                                <p:stCondLst>
                                  <p:cond delay="32000"/>
                                </p:stCondLst>
                                <p:childTnLst>
                                  <p:par>
                                    <p:cTn id="90" presetID="2" presetClass="entr" presetSubtype="6" fill="hold" grpId="0" nodeType="afterEffect" p14:presetBounceEnd="26000">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14:bounceEnd="26000">
                                          <p:cBhvr additive="base">
                                            <p:cTn id="92" dur="1000" fill="hold"/>
                                            <p:tgtEl>
                                              <p:spTgt spid="23"/>
                                            </p:tgtEl>
                                            <p:attrNameLst>
                                              <p:attrName>ppt_x</p:attrName>
                                            </p:attrNameLst>
                                          </p:cBhvr>
                                          <p:tavLst>
                                            <p:tav tm="0">
                                              <p:val>
                                                <p:strVal val="1+#ppt_w/2"/>
                                              </p:val>
                                            </p:tav>
                                            <p:tav tm="100000">
                                              <p:val>
                                                <p:strVal val="#ppt_x"/>
                                              </p:val>
                                            </p:tav>
                                          </p:tavLst>
                                        </p:anim>
                                        <p:anim calcmode="lin" valueType="num" p14:bounceEnd="26000">
                                          <p:cBhvr additive="base">
                                            <p:cTn id="93" dur="1000" fill="hold"/>
                                            <p:tgtEl>
                                              <p:spTgt spid="23"/>
                                            </p:tgtEl>
                                            <p:attrNameLst>
                                              <p:attrName>ppt_y</p:attrName>
                                            </p:attrNameLst>
                                          </p:cBhvr>
                                          <p:tavLst>
                                            <p:tav tm="0">
                                              <p:val>
                                                <p:strVal val="1+#ppt_h/2"/>
                                              </p:val>
                                            </p:tav>
                                            <p:tav tm="100000">
                                              <p:val>
                                                <p:strVal val="#ppt_y"/>
                                              </p:val>
                                            </p:tav>
                                          </p:tavLst>
                                        </p:anim>
                                      </p:childTnLst>
                                    </p:cTn>
                                  </p:par>
                                </p:childTnLst>
                              </p:cTn>
                            </p:par>
                            <p:par>
                              <p:cTn id="94" fill="hold">
                                <p:stCondLst>
                                  <p:cond delay="33000"/>
                                </p:stCondLst>
                                <p:childTnLst>
                                  <p:par>
                                    <p:cTn id="95" presetID="2" presetClass="entr" presetSubtype="8" fill="hold" grpId="0" nodeType="afterEffect" p14:presetBounceEnd="10000">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14:bounceEnd="10000">
                                          <p:cBhvr additive="base">
                                            <p:cTn id="97" dur="1000" fill="hold"/>
                                            <p:tgtEl>
                                              <p:spTgt spid="24"/>
                                            </p:tgtEl>
                                            <p:attrNameLst>
                                              <p:attrName>ppt_x</p:attrName>
                                            </p:attrNameLst>
                                          </p:cBhvr>
                                          <p:tavLst>
                                            <p:tav tm="0">
                                              <p:val>
                                                <p:strVal val="0-#ppt_w/2"/>
                                              </p:val>
                                            </p:tav>
                                            <p:tav tm="100000">
                                              <p:val>
                                                <p:strVal val="#ppt_x"/>
                                              </p:val>
                                            </p:tav>
                                          </p:tavLst>
                                        </p:anim>
                                        <p:anim calcmode="lin" valueType="num" p14:bounceEnd="10000">
                                          <p:cBhvr additive="base">
                                            <p:cTn id="98" dur="1000" fill="hold"/>
                                            <p:tgtEl>
                                              <p:spTgt spid="24"/>
                                            </p:tgtEl>
                                            <p:attrNameLst>
                                              <p:attrName>ppt_y</p:attrName>
                                            </p:attrNameLst>
                                          </p:cBhvr>
                                          <p:tavLst>
                                            <p:tav tm="0">
                                              <p:val>
                                                <p:strVal val="#ppt_y"/>
                                              </p:val>
                                            </p:tav>
                                            <p:tav tm="100000">
                                              <p:val>
                                                <p:strVal val="#ppt_y"/>
                                              </p:val>
                                            </p:tav>
                                          </p:tavLst>
                                        </p:anim>
                                      </p:childTnLst>
                                    </p:cTn>
                                  </p:par>
                                </p:childTnLst>
                              </p:cTn>
                            </p:par>
                            <p:par>
                              <p:cTn id="99" fill="hold">
                                <p:stCondLst>
                                  <p:cond delay="34000"/>
                                </p:stCondLst>
                                <p:childTnLst>
                                  <p:par>
                                    <p:cTn id="100" presetID="2" presetClass="entr" presetSubtype="6" fill="hold" grpId="0" nodeType="afterEffect" p14:presetBounceEnd="26000">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14:bounceEnd="26000">
                                          <p:cBhvr additive="base">
                                            <p:cTn id="102" dur="1000" fill="hold"/>
                                            <p:tgtEl>
                                              <p:spTgt spid="25"/>
                                            </p:tgtEl>
                                            <p:attrNameLst>
                                              <p:attrName>ppt_x</p:attrName>
                                            </p:attrNameLst>
                                          </p:cBhvr>
                                          <p:tavLst>
                                            <p:tav tm="0">
                                              <p:val>
                                                <p:strVal val="1+#ppt_w/2"/>
                                              </p:val>
                                            </p:tav>
                                            <p:tav tm="100000">
                                              <p:val>
                                                <p:strVal val="#ppt_x"/>
                                              </p:val>
                                            </p:tav>
                                          </p:tavLst>
                                        </p:anim>
                                        <p:anim calcmode="lin" valueType="num" p14:bounceEnd="26000">
                                          <p:cBhvr additive="base">
                                            <p:cTn id="103" dur="1000" fill="hold"/>
                                            <p:tgtEl>
                                              <p:spTgt spid="25"/>
                                            </p:tgtEl>
                                            <p:attrNameLst>
                                              <p:attrName>ppt_y</p:attrName>
                                            </p:attrNameLst>
                                          </p:cBhvr>
                                          <p:tavLst>
                                            <p:tav tm="0">
                                              <p:val>
                                                <p:strVal val="1+#ppt_h/2"/>
                                              </p:val>
                                            </p:tav>
                                            <p:tav tm="100000">
                                              <p:val>
                                                <p:strVal val="#ppt_y"/>
                                              </p:val>
                                            </p:tav>
                                          </p:tavLst>
                                        </p:anim>
                                      </p:childTnLst>
                                    </p:cTn>
                                  </p:par>
                                </p:childTnLst>
                              </p:cTn>
                            </p:par>
                            <p:par>
                              <p:cTn id="104" fill="hold">
                                <p:stCondLst>
                                  <p:cond delay="35000"/>
                                </p:stCondLst>
                                <p:childTnLst>
                                  <p:par>
                                    <p:cTn id="105" presetID="26" presetClass="entr" presetSubtype="0" fill="hold" grpId="0" nodeType="afterEffect">
                                      <p:stCondLst>
                                        <p:cond delay="500"/>
                                      </p:stCondLst>
                                      <p:childTnLst>
                                        <p:set>
                                          <p:cBhvr>
                                            <p:cTn id="106" dur="1" fill="hold">
                                              <p:stCondLst>
                                                <p:cond delay="0"/>
                                              </p:stCondLst>
                                            </p:cTn>
                                            <p:tgtEl>
                                              <p:spTgt spid="26"/>
                                            </p:tgtEl>
                                            <p:attrNameLst>
                                              <p:attrName>style.visibility</p:attrName>
                                            </p:attrNameLst>
                                          </p:cBhvr>
                                          <p:to>
                                            <p:strVal val="visible"/>
                                          </p:to>
                                        </p:set>
                                        <p:animEffect transition="in" filter="wipe(down)">
                                          <p:cBhvr>
                                            <p:cTn id="107" dur="580">
                                              <p:stCondLst>
                                                <p:cond delay="0"/>
                                              </p:stCondLst>
                                            </p:cTn>
                                            <p:tgtEl>
                                              <p:spTgt spid="26"/>
                                            </p:tgtEl>
                                          </p:cBhvr>
                                        </p:animEffect>
                                        <p:anim calcmode="lin" valueType="num">
                                          <p:cBhvr>
                                            <p:cTn id="10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3" dur="26">
                                              <p:stCondLst>
                                                <p:cond delay="650"/>
                                              </p:stCondLst>
                                            </p:cTn>
                                            <p:tgtEl>
                                              <p:spTgt spid="26"/>
                                            </p:tgtEl>
                                          </p:cBhvr>
                                          <p:to x="100000" y="60000"/>
                                        </p:animScale>
                                        <p:animScale>
                                          <p:cBhvr>
                                            <p:cTn id="114" dur="166" decel="50000">
                                              <p:stCondLst>
                                                <p:cond delay="676"/>
                                              </p:stCondLst>
                                            </p:cTn>
                                            <p:tgtEl>
                                              <p:spTgt spid="26"/>
                                            </p:tgtEl>
                                          </p:cBhvr>
                                          <p:to x="100000" y="100000"/>
                                        </p:animScale>
                                        <p:animScale>
                                          <p:cBhvr>
                                            <p:cTn id="115" dur="26">
                                              <p:stCondLst>
                                                <p:cond delay="1312"/>
                                              </p:stCondLst>
                                            </p:cTn>
                                            <p:tgtEl>
                                              <p:spTgt spid="26"/>
                                            </p:tgtEl>
                                          </p:cBhvr>
                                          <p:to x="100000" y="80000"/>
                                        </p:animScale>
                                        <p:animScale>
                                          <p:cBhvr>
                                            <p:cTn id="116" dur="166" decel="50000">
                                              <p:stCondLst>
                                                <p:cond delay="1338"/>
                                              </p:stCondLst>
                                            </p:cTn>
                                            <p:tgtEl>
                                              <p:spTgt spid="26"/>
                                            </p:tgtEl>
                                          </p:cBhvr>
                                          <p:to x="100000" y="100000"/>
                                        </p:animScale>
                                        <p:animScale>
                                          <p:cBhvr>
                                            <p:cTn id="117" dur="26">
                                              <p:stCondLst>
                                                <p:cond delay="1642"/>
                                              </p:stCondLst>
                                            </p:cTn>
                                            <p:tgtEl>
                                              <p:spTgt spid="26"/>
                                            </p:tgtEl>
                                          </p:cBhvr>
                                          <p:to x="100000" y="90000"/>
                                        </p:animScale>
                                        <p:animScale>
                                          <p:cBhvr>
                                            <p:cTn id="118" dur="166" decel="50000">
                                              <p:stCondLst>
                                                <p:cond delay="1668"/>
                                              </p:stCondLst>
                                            </p:cTn>
                                            <p:tgtEl>
                                              <p:spTgt spid="26"/>
                                            </p:tgtEl>
                                          </p:cBhvr>
                                          <p:to x="100000" y="100000"/>
                                        </p:animScale>
                                        <p:animScale>
                                          <p:cBhvr>
                                            <p:cTn id="119" dur="26">
                                              <p:stCondLst>
                                                <p:cond delay="1808"/>
                                              </p:stCondLst>
                                            </p:cTn>
                                            <p:tgtEl>
                                              <p:spTgt spid="26"/>
                                            </p:tgtEl>
                                          </p:cBhvr>
                                          <p:to x="100000" y="95000"/>
                                        </p:animScale>
                                        <p:animScale>
                                          <p:cBhvr>
                                            <p:cTn id="120"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8" grpId="0" animBg="1"/>
          <p:bldP spid="12" grpId="0" animBg="1"/>
          <p:bldP spid="13" grpId="0" animBg="1"/>
          <p:bldP spid="15" grpId="0" animBg="1"/>
          <p:bldP spid="16" grpId="0" animBg="1"/>
          <p:bldP spid="7" grpId="0" animBg="1"/>
          <p:bldP spid="10" grpId="0" animBg="1"/>
          <p:bldP spid="9" grpId="0" animBg="1"/>
          <p:bldP spid="14" grpId="0" animBg="1"/>
          <p:bldP spid="22" grpId="0" animBg="1"/>
          <p:bldP spid="5" grpId="0" animBg="1"/>
          <p:bldP spid="18" grpId="0" animBg="1"/>
          <p:bldP spid="21" grpId="0" animBg="1"/>
          <p:bldP spid="19" grpId="0" animBg="1"/>
          <p:bldP spid="20" grpId="0" animBg="1"/>
          <p:bldP spid="23" grpId="0" animBg="1"/>
          <p:bldP spid="24" grpId="0" animBg="1"/>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4500"/>
                                </p:stCondLst>
                                <p:childTnLst>
                                  <p:par>
                                    <p:cTn id="15" presetID="2" presetClass="entr" presetSubtype="4" fill="hold" grpId="0" nodeType="afterEffect">
                                      <p:stCondLst>
                                        <p:cond delay="5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2000" fill="hold"/>
                                            <p:tgtEl>
                                              <p:spTgt spid="12"/>
                                            </p:tgtEl>
                                            <p:attrNameLst>
                                              <p:attrName>ppt_x</p:attrName>
                                            </p:attrNameLst>
                                          </p:cBhvr>
                                          <p:tavLst>
                                            <p:tav tm="0">
                                              <p:val>
                                                <p:strVal val="#ppt_x"/>
                                              </p:val>
                                            </p:tav>
                                            <p:tav tm="100000">
                                              <p:val>
                                                <p:strVal val="#ppt_x"/>
                                              </p:val>
                                            </p:tav>
                                          </p:tavLst>
                                        </p:anim>
                                        <p:anim calcmode="lin" valueType="num">
                                          <p:cBhvr additive="base">
                                            <p:cTn id="18" dur="20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7000"/>
                                </p:stCondLst>
                                <p:childTnLst>
                                  <p:par>
                                    <p:cTn id="20" presetID="2" presetClass="entr" presetSubtype="8" fill="hold" grpId="0" nodeType="after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8500"/>
                                </p:stCondLst>
                                <p:childTnLst>
                                  <p:par>
                                    <p:cTn id="25" presetID="2" presetClass="entr" presetSubtype="4"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0" fill="hold"/>
                                            <p:tgtEl>
                                              <p:spTgt spid="8"/>
                                            </p:tgtEl>
                                            <p:attrNameLst>
                                              <p:attrName>ppt_x</p:attrName>
                                            </p:attrNameLst>
                                          </p:cBhvr>
                                          <p:tavLst>
                                            <p:tav tm="0">
                                              <p:val>
                                                <p:strVal val="#ppt_x"/>
                                              </p:val>
                                            </p:tav>
                                            <p:tav tm="100000">
                                              <p:val>
                                                <p:strVal val="#ppt_x"/>
                                              </p:val>
                                            </p:tav>
                                          </p:tavLst>
                                        </p:anim>
                                        <p:anim calcmode="lin" valueType="num">
                                          <p:cBhvr additive="base">
                                            <p:cTn id="28" dur="3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2000"/>
                                </p:stCondLst>
                                <p:childTnLst>
                                  <p:par>
                                    <p:cTn id="30" presetID="2" presetClass="entr" presetSubtype="2" fill="hold" grpId="0" nodeType="afterEffect">
                                      <p:stCondLst>
                                        <p:cond delay="5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1+#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3500"/>
                                </p:stCondLst>
                                <p:childTnLst>
                                  <p:par>
                                    <p:cTn id="35" presetID="2" presetClass="entr" presetSubtype="9" fill="hold" grpId="0" nodeType="afterEffect">
                                      <p:stCondLst>
                                        <p:cond delay="5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2000" fill="hold"/>
                                            <p:tgtEl>
                                              <p:spTgt spid="22"/>
                                            </p:tgtEl>
                                            <p:attrNameLst>
                                              <p:attrName>ppt_x</p:attrName>
                                            </p:attrNameLst>
                                          </p:cBhvr>
                                          <p:tavLst>
                                            <p:tav tm="0">
                                              <p:val>
                                                <p:strVal val="0-#ppt_w/2"/>
                                              </p:val>
                                            </p:tav>
                                            <p:tav tm="100000">
                                              <p:val>
                                                <p:strVal val="#ppt_x"/>
                                              </p:val>
                                            </p:tav>
                                          </p:tavLst>
                                        </p:anim>
                                        <p:anim calcmode="lin" valueType="num">
                                          <p:cBhvr additive="base">
                                            <p:cTn id="38" dur="2000" fill="hold"/>
                                            <p:tgtEl>
                                              <p:spTgt spid="22"/>
                                            </p:tgtEl>
                                            <p:attrNameLst>
                                              <p:attrName>ppt_y</p:attrName>
                                            </p:attrNameLst>
                                          </p:cBhvr>
                                          <p:tavLst>
                                            <p:tav tm="0">
                                              <p:val>
                                                <p:strVal val="0-#ppt_h/2"/>
                                              </p:val>
                                            </p:tav>
                                            <p:tav tm="100000">
                                              <p:val>
                                                <p:strVal val="#ppt_y"/>
                                              </p:val>
                                            </p:tav>
                                          </p:tavLst>
                                        </p:anim>
                                      </p:childTnLst>
                                    </p:cTn>
                                  </p:par>
                                </p:childTnLst>
                              </p:cTn>
                            </p:par>
                            <p:par>
                              <p:cTn id="39" fill="hold">
                                <p:stCondLst>
                                  <p:cond delay="16000"/>
                                </p:stCondLst>
                                <p:childTnLst>
                                  <p:par>
                                    <p:cTn id="40" presetID="2" presetClass="entr" presetSubtype="12" fill="hold" grpId="0" nodeType="afterEffect">
                                      <p:stCondLst>
                                        <p:cond delay="50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1000" fill="hold"/>
                                            <p:tgtEl>
                                              <p:spTgt spid="5"/>
                                            </p:tgtEl>
                                            <p:attrNameLst>
                                              <p:attrName>ppt_x</p:attrName>
                                            </p:attrNameLst>
                                          </p:cBhvr>
                                          <p:tavLst>
                                            <p:tav tm="0">
                                              <p:val>
                                                <p:strVal val="0-#ppt_w/2"/>
                                              </p:val>
                                            </p:tav>
                                            <p:tav tm="100000">
                                              <p:val>
                                                <p:strVal val="#ppt_x"/>
                                              </p:val>
                                            </p:tav>
                                          </p:tavLst>
                                        </p:anim>
                                        <p:anim calcmode="lin" valueType="num">
                                          <p:cBhvr additive="base">
                                            <p:cTn id="43" dur="1000" fill="hold"/>
                                            <p:tgtEl>
                                              <p:spTgt spid="5"/>
                                            </p:tgtEl>
                                            <p:attrNameLst>
                                              <p:attrName>ppt_y</p:attrName>
                                            </p:attrNameLst>
                                          </p:cBhvr>
                                          <p:tavLst>
                                            <p:tav tm="0">
                                              <p:val>
                                                <p:strVal val="1+#ppt_h/2"/>
                                              </p:val>
                                            </p:tav>
                                            <p:tav tm="100000">
                                              <p:val>
                                                <p:strVal val="#ppt_y"/>
                                              </p:val>
                                            </p:tav>
                                          </p:tavLst>
                                        </p:anim>
                                      </p:childTnLst>
                                    </p:cTn>
                                  </p:par>
                                </p:childTnLst>
                              </p:cTn>
                            </p:par>
                            <p:par>
                              <p:cTn id="44" fill="hold">
                                <p:stCondLst>
                                  <p:cond delay="17500"/>
                                </p:stCondLst>
                                <p:childTnLst>
                                  <p:par>
                                    <p:cTn id="45" presetID="2" presetClass="entr" presetSubtype="3" fill="hold" grpId="0" nodeType="afterEffect">
                                      <p:stCondLst>
                                        <p:cond delay="5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2000" fill="hold"/>
                                            <p:tgtEl>
                                              <p:spTgt spid="21"/>
                                            </p:tgtEl>
                                            <p:attrNameLst>
                                              <p:attrName>ppt_x</p:attrName>
                                            </p:attrNameLst>
                                          </p:cBhvr>
                                          <p:tavLst>
                                            <p:tav tm="0">
                                              <p:val>
                                                <p:strVal val="1+#ppt_w/2"/>
                                              </p:val>
                                            </p:tav>
                                            <p:tav tm="100000">
                                              <p:val>
                                                <p:strVal val="#ppt_x"/>
                                              </p:val>
                                            </p:tav>
                                          </p:tavLst>
                                        </p:anim>
                                        <p:anim calcmode="lin" valueType="num">
                                          <p:cBhvr additive="base">
                                            <p:cTn id="48" dur="2000" fill="hold"/>
                                            <p:tgtEl>
                                              <p:spTgt spid="21"/>
                                            </p:tgtEl>
                                            <p:attrNameLst>
                                              <p:attrName>ppt_y</p:attrName>
                                            </p:attrNameLst>
                                          </p:cBhvr>
                                          <p:tavLst>
                                            <p:tav tm="0">
                                              <p:val>
                                                <p:strVal val="0-#ppt_h/2"/>
                                              </p:val>
                                            </p:tav>
                                            <p:tav tm="100000">
                                              <p:val>
                                                <p:strVal val="#ppt_y"/>
                                              </p:val>
                                            </p:tav>
                                          </p:tavLst>
                                        </p:anim>
                                      </p:childTnLst>
                                    </p:cTn>
                                  </p:par>
                                </p:childTnLst>
                              </p:cTn>
                            </p:par>
                            <p:par>
                              <p:cTn id="49" fill="hold">
                                <p:stCondLst>
                                  <p:cond delay="20000"/>
                                </p:stCondLst>
                                <p:childTnLst>
                                  <p:par>
                                    <p:cTn id="50" presetID="2" presetClass="entr" presetSubtype="4" fill="hold" grpId="0" nodeType="afterEffect">
                                      <p:stCondLst>
                                        <p:cond delay="50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1000" fill="hold"/>
                                            <p:tgtEl>
                                              <p:spTgt spid="16"/>
                                            </p:tgtEl>
                                            <p:attrNameLst>
                                              <p:attrName>ppt_x</p:attrName>
                                            </p:attrNameLst>
                                          </p:cBhvr>
                                          <p:tavLst>
                                            <p:tav tm="0">
                                              <p:val>
                                                <p:strVal val="#ppt_x"/>
                                              </p:val>
                                            </p:tav>
                                            <p:tav tm="100000">
                                              <p:val>
                                                <p:strVal val="#ppt_x"/>
                                              </p:val>
                                            </p:tav>
                                          </p:tavLst>
                                        </p:anim>
                                        <p:anim calcmode="lin" valueType="num">
                                          <p:cBhvr additive="base">
                                            <p:cTn id="53" dur="100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21500"/>
                                </p:stCondLst>
                                <p:childTnLst>
                                  <p:par>
                                    <p:cTn id="55" presetID="2" presetClass="entr" presetSubtype="9" fill="hold" grpId="0" nodeType="afterEffect">
                                      <p:stCondLst>
                                        <p:cond delay="50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1000" fill="hold"/>
                                            <p:tgtEl>
                                              <p:spTgt spid="10"/>
                                            </p:tgtEl>
                                            <p:attrNameLst>
                                              <p:attrName>ppt_x</p:attrName>
                                            </p:attrNameLst>
                                          </p:cBhvr>
                                          <p:tavLst>
                                            <p:tav tm="0">
                                              <p:val>
                                                <p:strVal val="0-#ppt_w/2"/>
                                              </p:val>
                                            </p:tav>
                                            <p:tav tm="100000">
                                              <p:val>
                                                <p:strVal val="#ppt_x"/>
                                              </p:val>
                                            </p:tav>
                                          </p:tavLst>
                                        </p:anim>
                                        <p:anim calcmode="lin" valueType="num">
                                          <p:cBhvr additive="base">
                                            <p:cTn id="58" dur="1000" fill="hold"/>
                                            <p:tgtEl>
                                              <p:spTgt spid="10"/>
                                            </p:tgtEl>
                                            <p:attrNameLst>
                                              <p:attrName>ppt_y</p:attrName>
                                            </p:attrNameLst>
                                          </p:cBhvr>
                                          <p:tavLst>
                                            <p:tav tm="0">
                                              <p:val>
                                                <p:strVal val="0-#ppt_h/2"/>
                                              </p:val>
                                            </p:tav>
                                            <p:tav tm="100000">
                                              <p:val>
                                                <p:strVal val="#ppt_y"/>
                                              </p:val>
                                            </p:tav>
                                          </p:tavLst>
                                        </p:anim>
                                      </p:childTnLst>
                                    </p:cTn>
                                  </p:par>
                                </p:childTnLst>
                              </p:cTn>
                            </p:par>
                            <p:par>
                              <p:cTn id="59" fill="hold">
                                <p:stCondLst>
                                  <p:cond delay="23000"/>
                                </p:stCondLst>
                                <p:childTnLst>
                                  <p:par>
                                    <p:cTn id="60" presetID="2" presetClass="entr" presetSubtype="2" fill="hold" grpId="0" nodeType="afterEffect">
                                      <p:stCondLst>
                                        <p:cond delay="50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1000" fill="hold"/>
                                            <p:tgtEl>
                                              <p:spTgt spid="9"/>
                                            </p:tgtEl>
                                            <p:attrNameLst>
                                              <p:attrName>ppt_x</p:attrName>
                                            </p:attrNameLst>
                                          </p:cBhvr>
                                          <p:tavLst>
                                            <p:tav tm="0">
                                              <p:val>
                                                <p:strVal val="1+#ppt_w/2"/>
                                              </p:val>
                                            </p:tav>
                                            <p:tav tm="100000">
                                              <p:val>
                                                <p:strVal val="#ppt_x"/>
                                              </p:val>
                                            </p:tav>
                                          </p:tavLst>
                                        </p:anim>
                                        <p:anim calcmode="lin" valueType="num">
                                          <p:cBhvr additive="base">
                                            <p:cTn id="63" dur="1000" fill="hold"/>
                                            <p:tgtEl>
                                              <p:spTgt spid="9"/>
                                            </p:tgtEl>
                                            <p:attrNameLst>
                                              <p:attrName>ppt_y</p:attrName>
                                            </p:attrNameLst>
                                          </p:cBhvr>
                                          <p:tavLst>
                                            <p:tav tm="0">
                                              <p:val>
                                                <p:strVal val="#ppt_y"/>
                                              </p:val>
                                            </p:tav>
                                            <p:tav tm="100000">
                                              <p:val>
                                                <p:strVal val="#ppt_y"/>
                                              </p:val>
                                            </p:tav>
                                          </p:tavLst>
                                        </p:anim>
                                      </p:childTnLst>
                                    </p:cTn>
                                  </p:par>
                                </p:childTnLst>
                              </p:cTn>
                            </p:par>
                            <p:par>
                              <p:cTn id="64" fill="hold">
                                <p:stCondLst>
                                  <p:cond delay="24500"/>
                                </p:stCondLst>
                                <p:childTnLst>
                                  <p:par>
                                    <p:cTn id="65" presetID="2" presetClass="entr" presetSubtype="1" fill="hold" grpId="0" nodeType="afterEffect">
                                      <p:stCondLst>
                                        <p:cond delay="50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1000" fill="hold"/>
                                            <p:tgtEl>
                                              <p:spTgt spid="7"/>
                                            </p:tgtEl>
                                            <p:attrNameLst>
                                              <p:attrName>ppt_x</p:attrName>
                                            </p:attrNameLst>
                                          </p:cBhvr>
                                          <p:tavLst>
                                            <p:tav tm="0">
                                              <p:val>
                                                <p:strVal val="#ppt_x"/>
                                              </p:val>
                                            </p:tav>
                                            <p:tav tm="100000">
                                              <p:val>
                                                <p:strVal val="#ppt_x"/>
                                              </p:val>
                                            </p:tav>
                                          </p:tavLst>
                                        </p:anim>
                                        <p:anim calcmode="lin" valueType="num">
                                          <p:cBhvr additive="base">
                                            <p:cTn id="68" dur="1000" fill="hold"/>
                                            <p:tgtEl>
                                              <p:spTgt spid="7"/>
                                            </p:tgtEl>
                                            <p:attrNameLst>
                                              <p:attrName>ppt_y</p:attrName>
                                            </p:attrNameLst>
                                          </p:cBhvr>
                                          <p:tavLst>
                                            <p:tav tm="0">
                                              <p:val>
                                                <p:strVal val="0-#ppt_h/2"/>
                                              </p:val>
                                            </p:tav>
                                            <p:tav tm="100000">
                                              <p:val>
                                                <p:strVal val="#ppt_y"/>
                                              </p:val>
                                            </p:tav>
                                          </p:tavLst>
                                        </p:anim>
                                      </p:childTnLst>
                                    </p:cTn>
                                  </p:par>
                                </p:childTnLst>
                              </p:cTn>
                            </p:par>
                            <p:par>
                              <p:cTn id="69" fill="hold">
                                <p:stCondLst>
                                  <p:cond delay="26000"/>
                                </p:stCondLst>
                                <p:childTnLst>
                                  <p:par>
                                    <p:cTn id="70" presetID="2" presetClass="entr" presetSubtype="6" fill="hold" grpId="0" nodeType="afterEffect">
                                      <p:stCondLst>
                                        <p:cond delay="5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1000" fill="hold"/>
                                            <p:tgtEl>
                                              <p:spTgt spid="14"/>
                                            </p:tgtEl>
                                            <p:attrNameLst>
                                              <p:attrName>ppt_x</p:attrName>
                                            </p:attrNameLst>
                                          </p:cBhvr>
                                          <p:tavLst>
                                            <p:tav tm="0">
                                              <p:val>
                                                <p:strVal val="1+#ppt_w/2"/>
                                              </p:val>
                                            </p:tav>
                                            <p:tav tm="100000">
                                              <p:val>
                                                <p:strVal val="#ppt_x"/>
                                              </p:val>
                                            </p:tav>
                                          </p:tavLst>
                                        </p:anim>
                                        <p:anim calcmode="lin" valueType="num">
                                          <p:cBhvr additive="base">
                                            <p:cTn id="73" dur="100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27500"/>
                                </p:stCondLst>
                                <p:childTnLst>
                                  <p:par>
                                    <p:cTn id="75" presetID="2" presetClass="entr" presetSubtype="9" fill="hold" grpId="0" nodeType="afterEffect">
                                      <p:stCondLst>
                                        <p:cond delay="50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1000" fill="hold"/>
                                            <p:tgtEl>
                                              <p:spTgt spid="18"/>
                                            </p:tgtEl>
                                            <p:attrNameLst>
                                              <p:attrName>ppt_x</p:attrName>
                                            </p:attrNameLst>
                                          </p:cBhvr>
                                          <p:tavLst>
                                            <p:tav tm="0">
                                              <p:val>
                                                <p:strVal val="0-#ppt_w/2"/>
                                              </p:val>
                                            </p:tav>
                                            <p:tav tm="100000">
                                              <p:val>
                                                <p:strVal val="#ppt_x"/>
                                              </p:val>
                                            </p:tav>
                                          </p:tavLst>
                                        </p:anim>
                                        <p:anim calcmode="lin" valueType="num">
                                          <p:cBhvr additive="base">
                                            <p:cTn id="78" dur="1000" fill="hold"/>
                                            <p:tgtEl>
                                              <p:spTgt spid="18"/>
                                            </p:tgtEl>
                                            <p:attrNameLst>
                                              <p:attrName>ppt_y</p:attrName>
                                            </p:attrNameLst>
                                          </p:cBhvr>
                                          <p:tavLst>
                                            <p:tav tm="0">
                                              <p:val>
                                                <p:strVal val="0-#ppt_h/2"/>
                                              </p:val>
                                            </p:tav>
                                            <p:tav tm="100000">
                                              <p:val>
                                                <p:strVal val="#ppt_y"/>
                                              </p:val>
                                            </p:tav>
                                          </p:tavLst>
                                        </p:anim>
                                      </p:childTnLst>
                                    </p:cTn>
                                  </p:par>
                                </p:childTnLst>
                              </p:cTn>
                            </p:par>
                            <p:par>
                              <p:cTn id="79" fill="hold">
                                <p:stCondLst>
                                  <p:cond delay="29000"/>
                                </p:stCondLst>
                                <p:childTnLst>
                                  <p:par>
                                    <p:cTn id="80" presetID="2" presetClass="entr" presetSubtype="1" fill="hold" grpId="0" nodeType="afterEffect">
                                      <p:stCondLst>
                                        <p:cond delay="50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1000" fill="hold"/>
                                            <p:tgtEl>
                                              <p:spTgt spid="19"/>
                                            </p:tgtEl>
                                            <p:attrNameLst>
                                              <p:attrName>ppt_x</p:attrName>
                                            </p:attrNameLst>
                                          </p:cBhvr>
                                          <p:tavLst>
                                            <p:tav tm="0">
                                              <p:val>
                                                <p:strVal val="#ppt_x"/>
                                              </p:val>
                                            </p:tav>
                                            <p:tav tm="100000">
                                              <p:val>
                                                <p:strVal val="#ppt_x"/>
                                              </p:val>
                                            </p:tav>
                                          </p:tavLst>
                                        </p:anim>
                                        <p:anim calcmode="lin" valueType="num">
                                          <p:cBhvr additive="base">
                                            <p:cTn id="83" dur="1000" fill="hold"/>
                                            <p:tgtEl>
                                              <p:spTgt spid="19"/>
                                            </p:tgtEl>
                                            <p:attrNameLst>
                                              <p:attrName>ppt_y</p:attrName>
                                            </p:attrNameLst>
                                          </p:cBhvr>
                                          <p:tavLst>
                                            <p:tav tm="0">
                                              <p:val>
                                                <p:strVal val="0-#ppt_h/2"/>
                                              </p:val>
                                            </p:tav>
                                            <p:tav tm="100000">
                                              <p:val>
                                                <p:strVal val="#ppt_y"/>
                                              </p:val>
                                            </p:tav>
                                          </p:tavLst>
                                        </p:anim>
                                      </p:childTnLst>
                                    </p:cTn>
                                  </p:par>
                                </p:childTnLst>
                              </p:cTn>
                            </p:par>
                            <p:par>
                              <p:cTn id="84" fill="hold">
                                <p:stCondLst>
                                  <p:cond delay="30500"/>
                                </p:stCondLst>
                                <p:childTnLst>
                                  <p:par>
                                    <p:cTn id="85" presetID="2" presetClass="entr" presetSubtype="9" fill="hold" grpId="0" nodeType="afterEffect">
                                      <p:stCondLst>
                                        <p:cond delay="50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1000" fill="hold"/>
                                            <p:tgtEl>
                                              <p:spTgt spid="20"/>
                                            </p:tgtEl>
                                            <p:attrNameLst>
                                              <p:attrName>ppt_x</p:attrName>
                                            </p:attrNameLst>
                                          </p:cBhvr>
                                          <p:tavLst>
                                            <p:tav tm="0">
                                              <p:val>
                                                <p:strVal val="0-#ppt_w/2"/>
                                              </p:val>
                                            </p:tav>
                                            <p:tav tm="100000">
                                              <p:val>
                                                <p:strVal val="#ppt_x"/>
                                              </p:val>
                                            </p:tav>
                                          </p:tavLst>
                                        </p:anim>
                                        <p:anim calcmode="lin" valueType="num">
                                          <p:cBhvr additive="base">
                                            <p:cTn id="88" dur="1000" fill="hold"/>
                                            <p:tgtEl>
                                              <p:spTgt spid="20"/>
                                            </p:tgtEl>
                                            <p:attrNameLst>
                                              <p:attrName>ppt_y</p:attrName>
                                            </p:attrNameLst>
                                          </p:cBhvr>
                                          <p:tavLst>
                                            <p:tav tm="0">
                                              <p:val>
                                                <p:strVal val="0-#ppt_h/2"/>
                                              </p:val>
                                            </p:tav>
                                            <p:tav tm="100000">
                                              <p:val>
                                                <p:strVal val="#ppt_y"/>
                                              </p:val>
                                            </p:tav>
                                          </p:tavLst>
                                        </p:anim>
                                      </p:childTnLst>
                                    </p:cTn>
                                  </p:par>
                                </p:childTnLst>
                              </p:cTn>
                            </p:par>
                            <p:par>
                              <p:cTn id="89" fill="hold">
                                <p:stCondLst>
                                  <p:cond delay="32000"/>
                                </p:stCondLst>
                                <p:childTnLst>
                                  <p:par>
                                    <p:cTn id="90" presetID="2" presetClass="entr" presetSubtype="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1000" fill="hold"/>
                                            <p:tgtEl>
                                              <p:spTgt spid="23"/>
                                            </p:tgtEl>
                                            <p:attrNameLst>
                                              <p:attrName>ppt_x</p:attrName>
                                            </p:attrNameLst>
                                          </p:cBhvr>
                                          <p:tavLst>
                                            <p:tav tm="0">
                                              <p:val>
                                                <p:strVal val="1+#ppt_w/2"/>
                                              </p:val>
                                            </p:tav>
                                            <p:tav tm="100000">
                                              <p:val>
                                                <p:strVal val="#ppt_x"/>
                                              </p:val>
                                            </p:tav>
                                          </p:tavLst>
                                        </p:anim>
                                        <p:anim calcmode="lin" valueType="num">
                                          <p:cBhvr additive="base">
                                            <p:cTn id="93" dur="1000" fill="hold"/>
                                            <p:tgtEl>
                                              <p:spTgt spid="23"/>
                                            </p:tgtEl>
                                            <p:attrNameLst>
                                              <p:attrName>ppt_y</p:attrName>
                                            </p:attrNameLst>
                                          </p:cBhvr>
                                          <p:tavLst>
                                            <p:tav tm="0">
                                              <p:val>
                                                <p:strVal val="1+#ppt_h/2"/>
                                              </p:val>
                                            </p:tav>
                                            <p:tav tm="100000">
                                              <p:val>
                                                <p:strVal val="#ppt_y"/>
                                              </p:val>
                                            </p:tav>
                                          </p:tavLst>
                                        </p:anim>
                                      </p:childTnLst>
                                    </p:cTn>
                                  </p:par>
                                </p:childTnLst>
                              </p:cTn>
                            </p:par>
                            <p:par>
                              <p:cTn id="94" fill="hold">
                                <p:stCondLst>
                                  <p:cond delay="33000"/>
                                </p:stCondLst>
                                <p:childTnLst>
                                  <p:par>
                                    <p:cTn id="95" presetID="2" presetClass="entr" presetSubtype="8"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1000" fill="hold"/>
                                            <p:tgtEl>
                                              <p:spTgt spid="24"/>
                                            </p:tgtEl>
                                            <p:attrNameLst>
                                              <p:attrName>ppt_x</p:attrName>
                                            </p:attrNameLst>
                                          </p:cBhvr>
                                          <p:tavLst>
                                            <p:tav tm="0">
                                              <p:val>
                                                <p:strVal val="0-#ppt_w/2"/>
                                              </p:val>
                                            </p:tav>
                                            <p:tav tm="100000">
                                              <p:val>
                                                <p:strVal val="#ppt_x"/>
                                              </p:val>
                                            </p:tav>
                                          </p:tavLst>
                                        </p:anim>
                                        <p:anim calcmode="lin" valueType="num">
                                          <p:cBhvr additive="base">
                                            <p:cTn id="98" dur="1000" fill="hold"/>
                                            <p:tgtEl>
                                              <p:spTgt spid="24"/>
                                            </p:tgtEl>
                                            <p:attrNameLst>
                                              <p:attrName>ppt_y</p:attrName>
                                            </p:attrNameLst>
                                          </p:cBhvr>
                                          <p:tavLst>
                                            <p:tav tm="0">
                                              <p:val>
                                                <p:strVal val="#ppt_y"/>
                                              </p:val>
                                            </p:tav>
                                            <p:tav tm="100000">
                                              <p:val>
                                                <p:strVal val="#ppt_y"/>
                                              </p:val>
                                            </p:tav>
                                          </p:tavLst>
                                        </p:anim>
                                      </p:childTnLst>
                                    </p:cTn>
                                  </p:par>
                                </p:childTnLst>
                              </p:cTn>
                            </p:par>
                            <p:par>
                              <p:cTn id="99" fill="hold">
                                <p:stCondLst>
                                  <p:cond delay="34000"/>
                                </p:stCondLst>
                                <p:childTnLst>
                                  <p:par>
                                    <p:cTn id="100" presetID="2" presetClass="entr" presetSubtype="6"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1000" fill="hold"/>
                                            <p:tgtEl>
                                              <p:spTgt spid="25"/>
                                            </p:tgtEl>
                                            <p:attrNameLst>
                                              <p:attrName>ppt_x</p:attrName>
                                            </p:attrNameLst>
                                          </p:cBhvr>
                                          <p:tavLst>
                                            <p:tav tm="0">
                                              <p:val>
                                                <p:strVal val="1+#ppt_w/2"/>
                                              </p:val>
                                            </p:tav>
                                            <p:tav tm="100000">
                                              <p:val>
                                                <p:strVal val="#ppt_x"/>
                                              </p:val>
                                            </p:tav>
                                          </p:tavLst>
                                        </p:anim>
                                        <p:anim calcmode="lin" valueType="num">
                                          <p:cBhvr additive="base">
                                            <p:cTn id="103" dur="1000" fill="hold"/>
                                            <p:tgtEl>
                                              <p:spTgt spid="25"/>
                                            </p:tgtEl>
                                            <p:attrNameLst>
                                              <p:attrName>ppt_y</p:attrName>
                                            </p:attrNameLst>
                                          </p:cBhvr>
                                          <p:tavLst>
                                            <p:tav tm="0">
                                              <p:val>
                                                <p:strVal val="1+#ppt_h/2"/>
                                              </p:val>
                                            </p:tav>
                                            <p:tav tm="100000">
                                              <p:val>
                                                <p:strVal val="#ppt_y"/>
                                              </p:val>
                                            </p:tav>
                                          </p:tavLst>
                                        </p:anim>
                                      </p:childTnLst>
                                    </p:cTn>
                                  </p:par>
                                </p:childTnLst>
                              </p:cTn>
                            </p:par>
                            <p:par>
                              <p:cTn id="104" fill="hold">
                                <p:stCondLst>
                                  <p:cond delay="35000"/>
                                </p:stCondLst>
                                <p:childTnLst>
                                  <p:par>
                                    <p:cTn id="105" presetID="26" presetClass="entr" presetSubtype="0" fill="hold" grpId="0" nodeType="afterEffect">
                                      <p:stCondLst>
                                        <p:cond delay="500"/>
                                      </p:stCondLst>
                                      <p:childTnLst>
                                        <p:set>
                                          <p:cBhvr>
                                            <p:cTn id="106" dur="1" fill="hold">
                                              <p:stCondLst>
                                                <p:cond delay="0"/>
                                              </p:stCondLst>
                                            </p:cTn>
                                            <p:tgtEl>
                                              <p:spTgt spid="26"/>
                                            </p:tgtEl>
                                            <p:attrNameLst>
                                              <p:attrName>style.visibility</p:attrName>
                                            </p:attrNameLst>
                                          </p:cBhvr>
                                          <p:to>
                                            <p:strVal val="visible"/>
                                          </p:to>
                                        </p:set>
                                        <p:animEffect transition="in" filter="wipe(down)">
                                          <p:cBhvr>
                                            <p:cTn id="107" dur="580">
                                              <p:stCondLst>
                                                <p:cond delay="0"/>
                                              </p:stCondLst>
                                            </p:cTn>
                                            <p:tgtEl>
                                              <p:spTgt spid="26"/>
                                            </p:tgtEl>
                                          </p:cBhvr>
                                        </p:animEffect>
                                        <p:anim calcmode="lin" valueType="num">
                                          <p:cBhvr>
                                            <p:cTn id="10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3" dur="26">
                                              <p:stCondLst>
                                                <p:cond delay="650"/>
                                              </p:stCondLst>
                                            </p:cTn>
                                            <p:tgtEl>
                                              <p:spTgt spid="26"/>
                                            </p:tgtEl>
                                          </p:cBhvr>
                                          <p:to x="100000" y="60000"/>
                                        </p:animScale>
                                        <p:animScale>
                                          <p:cBhvr>
                                            <p:cTn id="114" dur="166" decel="50000">
                                              <p:stCondLst>
                                                <p:cond delay="676"/>
                                              </p:stCondLst>
                                            </p:cTn>
                                            <p:tgtEl>
                                              <p:spTgt spid="26"/>
                                            </p:tgtEl>
                                          </p:cBhvr>
                                          <p:to x="100000" y="100000"/>
                                        </p:animScale>
                                        <p:animScale>
                                          <p:cBhvr>
                                            <p:cTn id="115" dur="26">
                                              <p:stCondLst>
                                                <p:cond delay="1312"/>
                                              </p:stCondLst>
                                            </p:cTn>
                                            <p:tgtEl>
                                              <p:spTgt spid="26"/>
                                            </p:tgtEl>
                                          </p:cBhvr>
                                          <p:to x="100000" y="80000"/>
                                        </p:animScale>
                                        <p:animScale>
                                          <p:cBhvr>
                                            <p:cTn id="116" dur="166" decel="50000">
                                              <p:stCondLst>
                                                <p:cond delay="1338"/>
                                              </p:stCondLst>
                                            </p:cTn>
                                            <p:tgtEl>
                                              <p:spTgt spid="26"/>
                                            </p:tgtEl>
                                          </p:cBhvr>
                                          <p:to x="100000" y="100000"/>
                                        </p:animScale>
                                        <p:animScale>
                                          <p:cBhvr>
                                            <p:cTn id="117" dur="26">
                                              <p:stCondLst>
                                                <p:cond delay="1642"/>
                                              </p:stCondLst>
                                            </p:cTn>
                                            <p:tgtEl>
                                              <p:spTgt spid="26"/>
                                            </p:tgtEl>
                                          </p:cBhvr>
                                          <p:to x="100000" y="90000"/>
                                        </p:animScale>
                                        <p:animScale>
                                          <p:cBhvr>
                                            <p:cTn id="118" dur="166" decel="50000">
                                              <p:stCondLst>
                                                <p:cond delay="1668"/>
                                              </p:stCondLst>
                                            </p:cTn>
                                            <p:tgtEl>
                                              <p:spTgt spid="26"/>
                                            </p:tgtEl>
                                          </p:cBhvr>
                                          <p:to x="100000" y="100000"/>
                                        </p:animScale>
                                        <p:animScale>
                                          <p:cBhvr>
                                            <p:cTn id="119" dur="26">
                                              <p:stCondLst>
                                                <p:cond delay="1808"/>
                                              </p:stCondLst>
                                            </p:cTn>
                                            <p:tgtEl>
                                              <p:spTgt spid="26"/>
                                            </p:tgtEl>
                                          </p:cBhvr>
                                          <p:to x="100000" y="95000"/>
                                        </p:animScale>
                                        <p:animScale>
                                          <p:cBhvr>
                                            <p:cTn id="120" dur="166" decel="50000">
                                              <p:stCondLst>
                                                <p:cond delay="1834"/>
                                              </p:stCondLst>
                                            </p:cTn>
                                            <p:tgtEl>
                                              <p:spTgt spid="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8" grpId="0" animBg="1"/>
          <p:bldP spid="12" grpId="0" animBg="1"/>
          <p:bldP spid="13" grpId="0" animBg="1"/>
          <p:bldP spid="15" grpId="0" animBg="1"/>
          <p:bldP spid="16" grpId="0" animBg="1"/>
          <p:bldP spid="7" grpId="0" animBg="1"/>
          <p:bldP spid="10" grpId="0" animBg="1"/>
          <p:bldP spid="9" grpId="0" animBg="1"/>
          <p:bldP spid="14" grpId="0" animBg="1"/>
          <p:bldP spid="22" grpId="0" animBg="1"/>
          <p:bldP spid="5" grpId="0" animBg="1"/>
          <p:bldP spid="18" grpId="0" animBg="1"/>
          <p:bldP spid="21" grpId="0" animBg="1"/>
          <p:bldP spid="19" grpId="0" animBg="1"/>
          <p:bldP spid="20" grpId="0" animBg="1"/>
          <p:bldP spid="23" grpId="0" animBg="1"/>
          <p:bldP spid="24" grpId="0" animBg="1"/>
          <p:bldP spid="25" grpId="0" animBg="1"/>
          <p:bldP spid="26"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6F1D066A-8D5A-4AAF-954C-D668EAC4702A}"/>
              </a:ext>
            </a:extLst>
          </p:cNvPr>
          <p:cNvSpPr>
            <a:spLocks noGrp="1"/>
          </p:cNvSpPr>
          <p:nvPr>
            <p:ph type="title"/>
          </p:nvPr>
        </p:nvSpPr>
        <p:spPr>
          <a:xfrm>
            <a:off x="1066800" y="838200"/>
            <a:ext cx="7474585" cy="615553"/>
          </a:xfrm>
        </p:spPr>
        <p:txBody>
          <a:bodyPr/>
          <a:lstStyle/>
          <a:p>
            <a:r>
              <a:rPr lang="sv-SE" sz="2000" dirty="0"/>
              <a:t>Det kollegiala stödet på en skola</a:t>
            </a:r>
            <a:br>
              <a:rPr lang="sv-SE" sz="2000" dirty="0"/>
            </a:br>
            <a:r>
              <a:rPr lang="sv-SE" sz="2000" dirty="0"/>
              <a:t>kan vara av olika slag</a:t>
            </a:r>
          </a:p>
        </p:txBody>
      </p:sp>
      <p:graphicFrame>
        <p:nvGraphicFramePr>
          <p:cNvPr id="5" name="Tabell 4">
            <a:extLst>
              <a:ext uri="{FF2B5EF4-FFF2-40B4-BE49-F238E27FC236}">
                <a16:creationId xmlns:a16="http://schemas.microsoft.com/office/drawing/2014/main" xmlns="" id="{C0BDC7F5-FA62-46DC-99F3-C399AAB36EDE}"/>
              </a:ext>
            </a:extLst>
          </p:cNvPr>
          <p:cNvGraphicFramePr>
            <a:graphicFrameLocks noGrp="1"/>
          </p:cNvGraphicFramePr>
          <p:nvPr>
            <p:extLst>
              <p:ext uri="{D42A27DB-BD31-4B8C-83A1-F6EECF244321}">
                <p14:modId xmlns:p14="http://schemas.microsoft.com/office/powerpoint/2010/main" val="1169668985"/>
              </p:ext>
            </p:extLst>
          </p:nvPr>
        </p:nvGraphicFramePr>
        <p:xfrm>
          <a:off x="1143000" y="2133600"/>
          <a:ext cx="6248400" cy="741680"/>
        </p:xfrm>
        <a:graphic>
          <a:graphicData uri="http://schemas.openxmlformats.org/drawingml/2006/table">
            <a:tbl>
              <a:tblPr firstRow="1" bandRow="1">
                <a:tableStyleId>{5C22544A-7EE6-4342-B048-85BDC9FD1C3A}</a:tableStyleId>
              </a:tblPr>
              <a:tblGrid>
                <a:gridCol w="1249680">
                  <a:extLst>
                    <a:ext uri="{9D8B030D-6E8A-4147-A177-3AD203B41FA5}">
                      <a16:colId xmlns:a16="http://schemas.microsoft.com/office/drawing/2014/main" xmlns="" val="3201698178"/>
                    </a:ext>
                  </a:extLst>
                </a:gridCol>
                <a:gridCol w="1249680">
                  <a:extLst>
                    <a:ext uri="{9D8B030D-6E8A-4147-A177-3AD203B41FA5}">
                      <a16:colId xmlns:a16="http://schemas.microsoft.com/office/drawing/2014/main" xmlns="" val="1452899697"/>
                    </a:ext>
                  </a:extLst>
                </a:gridCol>
                <a:gridCol w="1249680">
                  <a:extLst>
                    <a:ext uri="{9D8B030D-6E8A-4147-A177-3AD203B41FA5}">
                      <a16:colId xmlns:a16="http://schemas.microsoft.com/office/drawing/2014/main" xmlns="" val="3117802685"/>
                    </a:ext>
                  </a:extLst>
                </a:gridCol>
                <a:gridCol w="1249680">
                  <a:extLst>
                    <a:ext uri="{9D8B030D-6E8A-4147-A177-3AD203B41FA5}">
                      <a16:colId xmlns:a16="http://schemas.microsoft.com/office/drawing/2014/main" xmlns="" val="712777702"/>
                    </a:ext>
                  </a:extLst>
                </a:gridCol>
                <a:gridCol w="1249680">
                  <a:extLst>
                    <a:ext uri="{9D8B030D-6E8A-4147-A177-3AD203B41FA5}">
                      <a16:colId xmlns:a16="http://schemas.microsoft.com/office/drawing/2014/main" xmlns="" val="1375415970"/>
                    </a:ext>
                  </a:extLst>
                </a:gridCol>
              </a:tblGrid>
              <a:tr h="370840">
                <a:tc>
                  <a:txBody>
                    <a:bodyPr/>
                    <a:lstStyle/>
                    <a:p>
                      <a:r>
                        <a:rPr lang="sv-SE" dirty="0"/>
                        <a:t>Avlastning</a:t>
                      </a:r>
                    </a:p>
                  </a:txBody>
                  <a:tcPr/>
                </a:tc>
                <a:tc>
                  <a:txBody>
                    <a:bodyPr/>
                    <a:lstStyle/>
                    <a:p>
                      <a:r>
                        <a:rPr lang="sv-SE" dirty="0"/>
                        <a:t>Utveckling</a:t>
                      </a:r>
                    </a:p>
                  </a:txBody>
                  <a:tcPr/>
                </a:tc>
                <a:tc>
                  <a:txBody>
                    <a:bodyPr/>
                    <a:lstStyle/>
                    <a:p>
                      <a:r>
                        <a:rPr lang="sv-SE" dirty="0"/>
                        <a:t>Lika mkt</a:t>
                      </a:r>
                    </a:p>
                  </a:txBody>
                  <a:tcPr/>
                </a:tc>
                <a:tc>
                  <a:txBody>
                    <a:bodyPr/>
                    <a:lstStyle/>
                    <a:p>
                      <a:r>
                        <a:rPr lang="sv-SE" dirty="0"/>
                        <a:t>Ingendera</a:t>
                      </a:r>
                    </a:p>
                  </a:txBody>
                  <a:tcPr/>
                </a:tc>
                <a:tc>
                  <a:txBody>
                    <a:bodyPr/>
                    <a:lstStyle/>
                    <a:p>
                      <a:endParaRPr lang="sv-SE"/>
                    </a:p>
                  </a:txBody>
                  <a:tcPr/>
                </a:tc>
                <a:extLst>
                  <a:ext uri="{0D108BD9-81ED-4DB2-BD59-A6C34878D82A}">
                    <a16:rowId xmlns:a16="http://schemas.microsoft.com/office/drawing/2014/main" xmlns="" val="791934024"/>
                  </a:ext>
                </a:extLst>
              </a:tr>
              <a:tr h="370840">
                <a:tc>
                  <a:txBody>
                    <a:bodyPr/>
                    <a:lstStyle/>
                    <a:p>
                      <a:r>
                        <a:rPr lang="sv-SE" dirty="0"/>
                        <a:t>74 (41%)</a:t>
                      </a:r>
                    </a:p>
                  </a:txBody>
                  <a:tcPr/>
                </a:tc>
                <a:tc>
                  <a:txBody>
                    <a:bodyPr/>
                    <a:lstStyle/>
                    <a:p>
                      <a:r>
                        <a:rPr lang="sv-SE" dirty="0"/>
                        <a:t>34 (19%)</a:t>
                      </a:r>
                    </a:p>
                  </a:txBody>
                  <a:tcPr/>
                </a:tc>
                <a:tc>
                  <a:txBody>
                    <a:bodyPr/>
                    <a:lstStyle/>
                    <a:p>
                      <a:r>
                        <a:rPr lang="sv-SE" dirty="0"/>
                        <a:t>62 (35%)</a:t>
                      </a:r>
                    </a:p>
                  </a:txBody>
                  <a:tcPr/>
                </a:tc>
                <a:tc>
                  <a:txBody>
                    <a:bodyPr/>
                    <a:lstStyle/>
                    <a:p>
                      <a:r>
                        <a:rPr lang="sv-SE" dirty="0"/>
                        <a:t>9 (5%)</a:t>
                      </a:r>
                    </a:p>
                  </a:txBody>
                  <a:tcPr/>
                </a:tc>
                <a:tc>
                  <a:txBody>
                    <a:bodyPr/>
                    <a:lstStyle/>
                    <a:p>
                      <a:r>
                        <a:rPr lang="sv-SE" dirty="0"/>
                        <a:t>179 (100%)</a:t>
                      </a:r>
                    </a:p>
                  </a:txBody>
                  <a:tcPr/>
                </a:tc>
                <a:extLst>
                  <a:ext uri="{0D108BD9-81ED-4DB2-BD59-A6C34878D82A}">
                    <a16:rowId xmlns:a16="http://schemas.microsoft.com/office/drawing/2014/main" xmlns="" val="189609270"/>
                  </a:ext>
                </a:extLst>
              </a:tr>
            </a:tbl>
          </a:graphicData>
        </a:graphic>
      </p:graphicFrame>
    </p:spTree>
    <p:extLst>
      <p:ext uri="{BB962C8B-B14F-4D97-AF65-F5344CB8AC3E}">
        <p14:creationId xmlns:p14="http://schemas.microsoft.com/office/powerpoint/2010/main" val="1521940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05000" y="838200"/>
            <a:ext cx="4880293" cy="615553"/>
          </a:xfrm>
        </p:spPr>
        <p:txBody>
          <a:bodyPr/>
          <a:lstStyle/>
          <a:p>
            <a:r>
              <a:rPr lang="sv-SE" sz="2000" dirty="0"/>
              <a:t>Effektvariabler i relation till</a:t>
            </a:r>
            <a:br>
              <a:rPr lang="sv-SE" sz="2000" dirty="0"/>
            </a:br>
            <a:r>
              <a:rPr lang="sv-SE" sz="2000" dirty="0"/>
              <a:t>uppfattning om socialt stöd</a:t>
            </a:r>
          </a:p>
        </p:txBody>
      </p:sp>
      <p:pic>
        <p:nvPicPr>
          <p:cNvPr id="3" name="Bildobjekt 2"/>
          <p:cNvPicPr>
            <a:picLocks noChangeAspect="1"/>
          </p:cNvPicPr>
          <p:nvPr/>
        </p:nvPicPr>
        <p:blipFill>
          <a:blip r:embed="rId2"/>
          <a:stretch>
            <a:fillRect/>
          </a:stretch>
        </p:blipFill>
        <p:spPr>
          <a:xfrm>
            <a:off x="1691047" y="1633762"/>
            <a:ext cx="5761905" cy="3590476"/>
          </a:xfrm>
          <a:prstGeom prst="rect">
            <a:avLst/>
          </a:prstGeom>
        </p:spPr>
      </p:pic>
    </p:spTree>
    <p:extLst>
      <p:ext uri="{BB962C8B-B14F-4D97-AF65-F5344CB8AC3E}">
        <p14:creationId xmlns:p14="http://schemas.microsoft.com/office/powerpoint/2010/main" val="1667708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6F1D066A-8D5A-4AAF-954C-D668EAC4702A}"/>
              </a:ext>
            </a:extLst>
          </p:cNvPr>
          <p:cNvSpPr>
            <a:spLocks noGrp="1"/>
          </p:cNvSpPr>
          <p:nvPr>
            <p:ph type="title"/>
          </p:nvPr>
        </p:nvSpPr>
        <p:spPr>
          <a:xfrm>
            <a:off x="1350034" y="990600"/>
            <a:ext cx="7474585" cy="749935"/>
          </a:xfrm>
        </p:spPr>
        <p:txBody>
          <a:bodyPr/>
          <a:lstStyle/>
          <a:p>
            <a:r>
              <a:rPr lang="sv-SE" sz="2400" dirty="0"/>
              <a:t>”Mellanledare” vs övriga </a:t>
            </a:r>
            <a:r>
              <a:rPr lang="sv-SE" sz="2400" dirty="0" err="1"/>
              <a:t>lärarare</a:t>
            </a:r>
            <a:endParaRPr lang="sv-SE" sz="2400" dirty="0"/>
          </a:p>
        </p:txBody>
      </p:sp>
      <p:sp>
        <p:nvSpPr>
          <p:cNvPr id="3" name="Platshållare för text 2"/>
          <p:cNvSpPr>
            <a:spLocks noGrp="1"/>
          </p:cNvSpPr>
          <p:nvPr>
            <p:ph type="body" idx="1"/>
          </p:nvPr>
        </p:nvSpPr>
        <p:spPr>
          <a:xfrm>
            <a:off x="1371600" y="1828800"/>
            <a:ext cx="6517259" cy="3976464"/>
          </a:xfrm>
        </p:spPr>
        <p:txBody>
          <a:bodyPr>
            <a:normAutofit fontScale="85000" lnSpcReduction="10000"/>
          </a:bodyPr>
          <a:lstStyle/>
          <a:p>
            <a:pPr marL="285750" indent="-285750">
              <a:spcAft>
                <a:spcPts val="600"/>
              </a:spcAft>
              <a:buFont typeface="Arial" panose="020B0604020202020204" pitchFamily="34" charset="0"/>
              <a:buChar char="•"/>
            </a:pPr>
            <a:r>
              <a:rPr lang="sv-SE" sz="2000" dirty="0"/>
              <a:t>Mellanledare: Lärare som har rollen som arbetslagsledare, ämnes(lags)ledare eller förstelärare. Totalt närmare 30% av de som besvarat enkäten.</a:t>
            </a:r>
          </a:p>
          <a:p>
            <a:pPr marL="285750" indent="-285750">
              <a:spcAft>
                <a:spcPts val="600"/>
              </a:spcAft>
              <a:buFont typeface="Arial" panose="020B0604020202020204" pitchFamily="34" charset="0"/>
              <a:buChar char="•"/>
            </a:pPr>
            <a:r>
              <a:rPr lang="sv-SE" sz="2000" dirty="0"/>
              <a:t>Mellanledare anger i högre utsträckning att de kan påverka aktiviteter och prioriteringar på skolan, samt har högre eget inflytande (än lärare utan dessa uppdrag).</a:t>
            </a:r>
          </a:p>
          <a:p>
            <a:pPr marL="285750" indent="-285750">
              <a:spcAft>
                <a:spcPts val="600"/>
              </a:spcAft>
              <a:buFont typeface="Arial" panose="020B0604020202020204" pitchFamily="34" charset="0"/>
              <a:buChar char="•"/>
            </a:pPr>
            <a:r>
              <a:rPr lang="sv-SE" sz="2000" dirty="0"/>
              <a:t>Ingen större skillnad vad gäller krav, inflytande och ledningsstöd.</a:t>
            </a:r>
          </a:p>
        </p:txBody>
      </p:sp>
    </p:spTree>
    <p:extLst>
      <p:ext uri="{BB962C8B-B14F-4D97-AF65-F5344CB8AC3E}">
        <p14:creationId xmlns:p14="http://schemas.microsoft.com/office/powerpoint/2010/main" val="418730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2000" y="404664"/>
            <a:ext cx="6850800" cy="1440160"/>
          </a:xfrm>
        </p:spPr>
        <p:txBody>
          <a:bodyPr>
            <a:normAutofit/>
          </a:bodyPr>
          <a:lstStyle/>
          <a:p>
            <a:r>
              <a:rPr lang="en-US" sz="2700" dirty="0" err="1" smtClean="0"/>
              <a:t>Ledning</a:t>
            </a:r>
            <a:r>
              <a:rPr lang="en-US" sz="2700" dirty="0" smtClean="0"/>
              <a:t> </a:t>
            </a:r>
            <a:r>
              <a:rPr lang="en-US" sz="2700" dirty="0" err="1" smtClean="0"/>
              <a:t>av</a:t>
            </a:r>
            <a:r>
              <a:rPr lang="en-US" sz="2700" dirty="0" smtClean="0"/>
              <a:t> </a:t>
            </a:r>
            <a:r>
              <a:rPr lang="en-US" sz="2700" dirty="0" err="1" smtClean="0"/>
              <a:t>skolan</a:t>
            </a:r>
            <a:r>
              <a:rPr lang="en-US" sz="2700" dirty="0" smtClean="0"/>
              <a:t> </a:t>
            </a:r>
            <a:r>
              <a:rPr lang="en-US" sz="2700" dirty="0" err="1" smtClean="0"/>
              <a:t>som</a:t>
            </a:r>
            <a:r>
              <a:rPr lang="en-US" sz="2700" dirty="0" smtClean="0"/>
              <a:t> </a:t>
            </a:r>
            <a:r>
              <a:rPr lang="en-US" sz="2700" dirty="0" err="1" smtClean="0"/>
              <a:t>en</a:t>
            </a:r>
            <a:r>
              <a:rPr lang="en-US" sz="2700" dirty="0" smtClean="0"/>
              <a:t> </a:t>
            </a:r>
            <a:r>
              <a:rPr lang="en-US" sz="2700" dirty="0" err="1" smtClean="0"/>
              <a:t>organisation</a:t>
            </a:r>
            <a:r>
              <a:rPr lang="en-US" dirty="0" smtClean="0"/>
              <a:t/>
            </a:r>
            <a:br>
              <a:rPr lang="en-US" dirty="0" smtClean="0"/>
            </a:br>
            <a:endParaRPr lang="en-US" b="0" dirty="0"/>
          </a:p>
        </p:txBody>
      </p:sp>
      <p:sp>
        <p:nvSpPr>
          <p:cNvPr id="3" name="Platshållare för innehåll 2"/>
          <p:cNvSpPr>
            <a:spLocks noGrp="1"/>
          </p:cNvSpPr>
          <p:nvPr>
            <p:ph idx="1"/>
          </p:nvPr>
        </p:nvSpPr>
        <p:spPr>
          <a:xfrm>
            <a:off x="755576" y="1988840"/>
            <a:ext cx="6850800" cy="4608512"/>
          </a:xfrm>
        </p:spPr>
        <p:txBody>
          <a:bodyPr>
            <a:normAutofit fontScale="85000" lnSpcReduction="10000"/>
          </a:bodyPr>
          <a:lstStyle/>
          <a:p>
            <a:pPr marL="0" indent="0">
              <a:buNone/>
            </a:pPr>
            <a:r>
              <a:rPr lang="en-US" sz="3100" dirty="0" err="1" smtClean="0"/>
              <a:t>Från</a:t>
            </a:r>
            <a:r>
              <a:rPr lang="en-US" sz="3100" dirty="0" smtClean="0"/>
              <a:t> </a:t>
            </a:r>
            <a:r>
              <a:rPr lang="en-US" sz="3100" dirty="0" err="1"/>
              <a:t>rektors</a:t>
            </a:r>
            <a:r>
              <a:rPr lang="en-US" sz="3100" dirty="0"/>
              <a:t> </a:t>
            </a:r>
            <a:r>
              <a:rPr lang="en-US" sz="3100" dirty="0" err="1"/>
              <a:t>pedagogiska</a:t>
            </a:r>
            <a:r>
              <a:rPr lang="en-US" sz="3100" dirty="0"/>
              <a:t> </a:t>
            </a:r>
            <a:r>
              <a:rPr lang="en-US" sz="3100" dirty="0" err="1"/>
              <a:t>ledarskap</a:t>
            </a:r>
            <a:r>
              <a:rPr lang="en-US" sz="3100" dirty="0"/>
              <a:t> till </a:t>
            </a:r>
            <a:r>
              <a:rPr lang="en-US" sz="3100" dirty="0" err="1"/>
              <a:t>distribuerad</a:t>
            </a:r>
            <a:r>
              <a:rPr lang="en-US" sz="3100" dirty="0"/>
              <a:t> </a:t>
            </a:r>
            <a:r>
              <a:rPr lang="en-US" sz="3100" dirty="0" err="1" smtClean="0"/>
              <a:t>skolledning</a:t>
            </a:r>
            <a:r>
              <a:rPr lang="en-US" sz="3600" dirty="0" smtClean="0"/>
              <a:t>:</a:t>
            </a:r>
            <a:endParaRPr lang="en-US" sz="2200" dirty="0" smtClean="0"/>
          </a:p>
          <a:p>
            <a:r>
              <a:rPr lang="en-US" dirty="0" err="1" smtClean="0"/>
              <a:t>Obligatorisk</a:t>
            </a:r>
            <a:r>
              <a:rPr lang="en-US" dirty="0" smtClean="0"/>
              <a:t> </a:t>
            </a:r>
            <a:r>
              <a:rPr lang="en-US" dirty="0" err="1" smtClean="0"/>
              <a:t>rektorsutbildning</a:t>
            </a:r>
            <a:endParaRPr lang="en-US" dirty="0" smtClean="0"/>
          </a:p>
          <a:p>
            <a:r>
              <a:rPr lang="en-US" dirty="0" err="1"/>
              <a:t>Pedagogiskt</a:t>
            </a:r>
            <a:r>
              <a:rPr lang="en-US" dirty="0"/>
              <a:t> </a:t>
            </a:r>
            <a:r>
              <a:rPr lang="en-US" dirty="0" err="1"/>
              <a:t>ledarskap</a:t>
            </a:r>
            <a:r>
              <a:rPr lang="en-US" dirty="0" smtClean="0"/>
              <a:t>: </a:t>
            </a:r>
          </a:p>
          <a:p>
            <a:r>
              <a:rPr lang="en-US" dirty="0" err="1" smtClean="0">
                <a:sym typeface="Wingdings" panose="05000000000000000000" pitchFamily="2" charset="2"/>
              </a:rPr>
              <a:t>Rektor</a:t>
            </a:r>
            <a:r>
              <a:rPr lang="en-US" dirty="0" smtClean="0">
                <a:sym typeface="Wingdings" panose="05000000000000000000" pitchFamily="2" charset="2"/>
              </a:rPr>
              <a:t> - </a:t>
            </a:r>
            <a:r>
              <a:rPr lang="en-US" dirty="0" err="1" smtClean="0">
                <a:sym typeface="Wingdings" panose="05000000000000000000" pitchFamily="2" charset="2"/>
              </a:rPr>
              <a:t>från</a:t>
            </a:r>
            <a:r>
              <a:rPr lang="en-US" dirty="0" smtClean="0">
                <a:sym typeface="Wingdings" panose="05000000000000000000" pitchFamily="2" charset="2"/>
              </a:rPr>
              <a:t> </a:t>
            </a:r>
            <a:r>
              <a:rPr lang="en-US" dirty="0">
                <a:sym typeface="Wingdings" panose="05000000000000000000" pitchFamily="2" charset="2"/>
              </a:rPr>
              <a:t>primus inter pares till </a:t>
            </a:r>
            <a:r>
              <a:rPr lang="en-US" dirty="0" err="1">
                <a:sym typeface="Wingdings" panose="05000000000000000000" pitchFamily="2" charset="2"/>
              </a:rPr>
              <a:t>egen</a:t>
            </a:r>
            <a:r>
              <a:rPr lang="en-US" dirty="0">
                <a:sym typeface="Wingdings" panose="05000000000000000000" pitchFamily="2" charset="2"/>
              </a:rPr>
              <a:t> </a:t>
            </a:r>
            <a:r>
              <a:rPr lang="en-US" dirty="0" smtClean="0">
                <a:sym typeface="Wingdings" panose="05000000000000000000" pitchFamily="2" charset="2"/>
              </a:rPr>
              <a:t>profession</a:t>
            </a:r>
          </a:p>
          <a:p>
            <a:r>
              <a:rPr lang="en-US" dirty="0" err="1" smtClean="0">
                <a:sym typeface="Wingdings" panose="05000000000000000000" pitchFamily="2" charset="2"/>
              </a:rPr>
              <a:t>Från</a:t>
            </a:r>
            <a:r>
              <a:rPr lang="en-US" dirty="0" smtClean="0">
                <a:sym typeface="Wingdings" panose="05000000000000000000" pitchFamily="2" charset="2"/>
              </a:rPr>
              <a:t> </a:t>
            </a:r>
            <a:r>
              <a:rPr lang="en-US" dirty="0" err="1" smtClean="0">
                <a:sym typeface="Wingdings" panose="05000000000000000000" pitchFamily="2" charset="2"/>
              </a:rPr>
              <a:t>professionsstyrning</a:t>
            </a:r>
            <a:r>
              <a:rPr lang="en-US" dirty="0" smtClean="0">
                <a:sym typeface="Wingdings" panose="05000000000000000000" pitchFamily="2" charset="2"/>
              </a:rPr>
              <a:t> till </a:t>
            </a:r>
            <a:r>
              <a:rPr lang="en-US" dirty="0" err="1" smtClean="0">
                <a:sym typeface="Wingdings" panose="05000000000000000000" pitchFamily="2" charset="2"/>
              </a:rPr>
              <a:t>organisationsstyrning</a:t>
            </a:r>
            <a:endParaRPr lang="en-US" dirty="0" smtClean="0"/>
          </a:p>
          <a:p>
            <a:r>
              <a:rPr lang="en-US" dirty="0" smtClean="0"/>
              <a:t>Nya roller: </a:t>
            </a:r>
            <a:br>
              <a:rPr lang="en-US" dirty="0" smtClean="0"/>
            </a:br>
            <a:r>
              <a:rPr lang="en-US" dirty="0" smtClean="0"/>
              <a:t>- 1:e </a:t>
            </a:r>
            <a:r>
              <a:rPr lang="en-US" dirty="0" err="1" smtClean="0"/>
              <a:t>lärare</a:t>
            </a:r>
            <a:r>
              <a:rPr lang="en-US" dirty="0"/>
              <a:t/>
            </a:r>
            <a:br>
              <a:rPr lang="en-US" dirty="0"/>
            </a:br>
            <a:r>
              <a:rPr lang="en-US" dirty="0" smtClean="0"/>
              <a:t>- </a:t>
            </a:r>
            <a:r>
              <a:rPr lang="en-US" dirty="0" err="1" smtClean="0"/>
              <a:t>Bitr</a:t>
            </a:r>
            <a:r>
              <a:rPr lang="en-US" dirty="0" smtClean="0"/>
              <a:t>. </a:t>
            </a:r>
            <a:r>
              <a:rPr lang="en-US" dirty="0" err="1"/>
              <a:t>r</a:t>
            </a:r>
            <a:r>
              <a:rPr lang="en-US" dirty="0" err="1" smtClean="0"/>
              <a:t>ektor</a:t>
            </a:r>
            <a:r>
              <a:rPr lang="en-US" dirty="0" smtClean="0"/>
              <a:t>, </a:t>
            </a:r>
            <a:r>
              <a:rPr lang="en-US" dirty="0" err="1" smtClean="0"/>
              <a:t>Arbetslagsledare</a:t>
            </a:r>
            <a:r>
              <a:rPr lang="en-US" dirty="0" smtClean="0"/>
              <a:t>, </a:t>
            </a:r>
            <a:r>
              <a:rPr lang="en-US" dirty="0" err="1"/>
              <a:t>U</a:t>
            </a:r>
            <a:r>
              <a:rPr lang="en-US" dirty="0" err="1" smtClean="0"/>
              <a:t>tvecklingsledare</a:t>
            </a:r>
            <a:r>
              <a:rPr lang="en-US" dirty="0" smtClean="0"/>
              <a:t> </a:t>
            </a:r>
            <a:r>
              <a:rPr lang="en-US" dirty="0" err="1" smtClean="0"/>
              <a:t>osv</a:t>
            </a:r>
            <a:r>
              <a:rPr lang="en-US" dirty="0" smtClean="0"/>
              <a:t>.</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1143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4708" y="1219200"/>
            <a:ext cx="7474585" cy="369332"/>
          </a:xfrm>
        </p:spPr>
        <p:txBody>
          <a:bodyPr>
            <a:normAutofit fontScale="90000"/>
          </a:bodyPr>
          <a:lstStyle/>
          <a:p>
            <a:r>
              <a:rPr lang="sv-SE" sz="2400" dirty="0" smtClean="0"/>
              <a:t>Tre </a:t>
            </a:r>
            <a:r>
              <a:rPr lang="sv-SE" sz="2400" dirty="0"/>
              <a:t>funderingar…</a:t>
            </a:r>
          </a:p>
        </p:txBody>
      </p:sp>
      <p:sp>
        <p:nvSpPr>
          <p:cNvPr id="3" name="Platshållare för text 2"/>
          <p:cNvSpPr>
            <a:spLocks noGrp="1"/>
          </p:cNvSpPr>
          <p:nvPr>
            <p:ph type="body" idx="1"/>
          </p:nvPr>
        </p:nvSpPr>
        <p:spPr>
          <a:xfrm>
            <a:off x="899592" y="1844824"/>
            <a:ext cx="6995922" cy="4454629"/>
          </a:xfrm>
        </p:spPr>
        <p:txBody>
          <a:bodyPr>
            <a:normAutofit/>
          </a:bodyPr>
          <a:lstStyle/>
          <a:p>
            <a:pPr marL="342900" indent="-342900">
              <a:spcAft>
                <a:spcPts val="600"/>
              </a:spcAft>
              <a:buFont typeface="Arial" panose="020B0604020202020204" pitchFamily="34" charset="0"/>
              <a:buChar char="•"/>
            </a:pPr>
            <a:r>
              <a:rPr lang="sv-SE" sz="2000" dirty="0" smtClean="0"/>
              <a:t>Om </a:t>
            </a:r>
            <a:r>
              <a:rPr lang="sv-SE" sz="2000" dirty="0"/>
              <a:t>vi ser på </a:t>
            </a:r>
            <a:r>
              <a:rPr lang="sv-SE" sz="2000" dirty="0" smtClean="0"/>
              <a:t>skolledning </a:t>
            </a:r>
            <a:r>
              <a:rPr lang="sv-SE" sz="2000" dirty="0"/>
              <a:t>som ett kollektivt fenomen kan vi förstå hur upplevelsen av behov och stöd i arbetet är något mer än relationen till </a:t>
            </a:r>
            <a:r>
              <a:rPr lang="sv-SE" sz="2000" dirty="0" smtClean="0"/>
              <a:t>rektor.</a:t>
            </a:r>
            <a:endParaRPr lang="sv-SE" sz="2000" dirty="0"/>
          </a:p>
          <a:p>
            <a:pPr marL="342900" indent="-342900">
              <a:spcAft>
                <a:spcPts val="600"/>
              </a:spcAft>
              <a:buFont typeface="Arial" panose="020B0604020202020204" pitchFamily="34" charset="0"/>
              <a:buChar char="•"/>
            </a:pPr>
            <a:r>
              <a:rPr lang="sv-SE" sz="2000" dirty="0" smtClean="0"/>
              <a:t>I skolor utgår man ofta ifrån en </a:t>
            </a:r>
            <a:r>
              <a:rPr lang="sv-SE" sz="2000" dirty="0"/>
              <a:t>gammal idé om ledning </a:t>
            </a:r>
            <a:r>
              <a:rPr lang="sv-SE" sz="2000" dirty="0" smtClean="0"/>
              <a:t>där det är ledaren </a:t>
            </a:r>
            <a:r>
              <a:rPr lang="sv-SE" sz="2000" dirty="0"/>
              <a:t>som ska ge stöd och inte på att det är mer eller mindre formella ”mellanledare” i skolor som ger stöd</a:t>
            </a:r>
            <a:r>
              <a:rPr lang="sv-SE" sz="2000" dirty="0" smtClean="0"/>
              <a:t>?</a:t>
            </a:r>
          </a:p>
          <a:p>
            <a:pPr marL="342900" indent="-342900">
              <a:spcAft>
                <a:spcPts val="600"/>
              </a:spcAft>
              <a:buFont typeface="Arial" panose="020B0604020202020204" pitchFamily="34" charset="0"/>
              <a:buChar char="•"/>
            </a:pPr>
            <a:r>
              <a:rPr lang="sv-SE" dirty="0" smtClean="0"/>
              <a:t>Skolledning blir en funktion som behöver organiseras</a:t>
            </a:r>
            <a:endParaRPr lang="sv-SE" sz="2000" dirty="0"/>
          </a:p>
          <a:p>
            <a:pPr>
              <a:spcAft>
                <a:spcPts val="600"/>
              </a:spcAft>
            </a:pPr>
            <a:endParaRPr lang="sv-SE" dirty="0"/>
          </a:p>
        </p:txBody>
      </p:sp>
    </p:spTree>
    <p:extLst>
      <p:ext uri="{BB962C8B-B14F-4D97-AF65-F5344CB8AC3E}">
        <p14:creationId xmlns:p14="http://schemas.microsoft.com/office/powerpoint/2010/main" val="24893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792000" y="404664"/>
            <a:ext cx="6850800" cy="1368152"/>
          </a:xfrm>
        </p:spPr>
        <p:txBody>
          <a:bodyPr>
            <a:normAutofit/>
          </a:bodyPr>
          <a:lstStyle/>
          <a:p>
            <a:r>
              <a:rPr lang="en-US" dirty="0" err="1" smtClean="0"/>
              <a:t>Hur</a:t>
            </a:r>
            <a:r>
              <a:rPr lang="en-US" dirty="0" smtClean="0"/>
              <a:t> </a:t>
            </a:r>
            <a:r>
              <a:rPr lang="en-US" dirty="0" err="1" smtClean="0"/>
              <a:t>leder</a:t>
            </a:r>
            <a:r>
              <a:rPr lang="en-US" dirty="0" smtClean="0"/>
              <a:t> man </a:t>
            </a:r>
            <a:r>
              <a:rPr lang="en-US" dirty="0" err="1" smtClean="0"/>
              <a:t>skolan</a:t>
            </a:r>
            <a:r>
              <a:rPr lang="en-US" dirty="0" smtClean="0"/>
              <a:t> </a:t>
            </a:r>
            <a:r>
              <a:rPr lang="en-US" dirty="0" err="1" smtClean="0"/>
              <a:t>som</a:t>
            </a:r>
            <a:r>
              <a:rPr lang="en-US" dirty="0" smtClean="0"/>
              <a:t> </a:t>
            </a:r>
            <a:r>
              <a:rPr lang="en-US" dirty="0" err="1" smtClean="0"/>
              <a:t>organisation</a:t>
            </a:r>
            <a:r>
              <a:rPr lang="en-US" dirty="0" smtClean="0"/>
              <a:t>?</a:t>
            </a:r>
            <a:endParaRPr lang="en-US" dirty="0"/>
          </a:p>
        </p:txBody>
      </p:sp>
      <p:sp>
        <p:nvSpPr>
          <p:cNvPr id="6" name="Platshållare för innehåll 5"/>
          <p:cNvSpPr>
            <a:spLocks noGrp="1"/>
          </p:cNvSpPr>
          <p:nvPr>
            <p:ph idx="1"/>
          </p:nvPr>
        </p:nvSpPr>
        <p:spPr>
          <a:xfrm>
            <a:off x="792000" y="2060848"/>
            <a:ext cx="6850800" cy="3961952"/>
          </a:xfrm>
        </p:spPr>
        <p:txBody>
          <a:bodyPr>
            <a:normAutofit fontScale="92500"/>
          </a:bodyPr>
          <a:lstStyle/>
          <a:p>
            <a:r>
              <a:rPr lang="sv-SE" dirty="0" smtClean="0"/>
              <a:t>Att </a:t>
            </a:r>
            <a:r>
              <a:rPr lang="sv-SE" u="sng" dirty="0" smtClean="0"/>
              <a:t>påverka</a:t>
            </a:r>
            <a:r>
              <a:rPr lang="sv-SE" dirty="0" smtClean="0"/>
              <a:t> </a:t>
            </a:r>
            <a:r>
              <a:rPr lang="sv-SE" dirty="0"/>
              <a:t>de processer där olika föreställningar, förväntningar och trossatser formuleras, utvecklas och upprätthålls. </a:t>
            </a:r>
            <a:endParaRPr lang="sv-SE" dirty="0" smtClean="0"/>
          </a:p>
          <a:p>
            <a:r>
              <a:rPr lang="sv-SE" dirty="0"/>
              <a:t>behöver övriga i </a:t>
            </a:r>
            <a:r>
              <a:rPr lang="sv-SE" dirty="0" smtClean="0"/>
              <a:t>skolan(personalen/organisationen</a:t>
            </a:r>
            <a:r>
              <a:rPr lang="sv-SE" dirty="0"/>
              <a:t>) </a:t>
            </a:r>
            <a:r>
              <a:rPr lang="sv-SE" u="sng" dirty="0"/>
              <a:t>medverka</a:t>
            </a:r>
            <a:r>
              <a:rPr lang="sv-SE" dirty="0"/>
              <a:t> och göra detta möjligt</a:t>
            </a:r>
            <a:r>
              <a:rPr lang="sv-SE" dirty="0" smtClean="0"/>
              <a:t>.</a:t>
            </a:r>
          </a:p>
          <a:p>
            <a:r>
              <a:rPr lang="sv-SE" dirty="0"/>
              <a:t>I detta </a:t>
            </a:r>
            <a:r>
              <a:rPr lang="sv-SE" u="sng" dirty="0"/>
              <a:t>samspel</a:t>
            </a:r>
            <a:r>
              <a:rPr lang="sv-SE" dirty="0"/>
              <a:t> konstrueras lokala uppfattningar om vad som är möjligt och legitimt ledarskap i uppkomna </a:t>
            </a:r>
            <a:r>
              <a:rPr lang="sv-SE" dirty="0" smtClean="0"/>
              <a:t>situationer</a:t>
            </a:r>
            <a:r>
              <a:rPr lang="sv-SE" u="sng" dirty="0" smtClean="0"/>
              <a:t> </a:t>
            </a:r>
            <a:r>
              <a:rPr lang="sv-SE" dirty="0"/>
              <a:t/>
            </a:r>
            <a:br>
              <a:rPr lang="sv-SE" dirty="0"/>
            </a:br>
            <a:r>
              <a:rPr lang="sv-SE" dirty="0"/>
              <a:t/>
            </a:r>
            <a:br>
              <a:rPr lang="sv-SE" dirty="0"/>
            </a:br>
            <a:endParaRPr lang="en-US" dirty="0"/>
          </a:p>
        </p:txBody>
      </p:sp>
    </p:spTree>
    <p:extLst>
      <p:ext uri="{BB962C8B-B14F-4D97-AF65-F5344CB8AC3E}">
        <p14:creationId xmlns:p14="http://schemas.microsoft.com/office/powerpoint/2010/main" val="663501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kbent triangel 7"/>
          <p:cNvSpPr/>
          <p:nvPr/>
        </p:nvSpPr>
        <p:spPr>
          <a:xfrm>
            <a:off x="3105944" y="1808646"/>
            <a:ext cx="3963987" cy="3240087"/>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3315" name="Rubrik 37"/>
          <p:cNvSpPr>
            <a:spLocks noGrp="1"/>
          </p:cNvSpPr>
          <p:nvPr>
            <p:ph type="title"/>
          </p:nvPr>
        </p:nvSpPr>
        <p:spPr>
          <a:xfrm>
            <a:off x="457201" y="309563"/>
            <a:ext cx="7067128" cy="1319212"/>
          </a:xfrm>
        </p:spPr>
        <p:txBody>
          <a:bodyPr/>
          <a:lstStyle/>
          <a:p>
            <a:pPr algn="ctr"/>
            <a:r>
              <a:rPr lang="sv-SE" altLang="sv-SE" sz="2800" dirty="0"/>
              <a:t>S</a:t>
            </a:r>
            <a:r>
              <a:rPr lang="sv-SE" altLang="sv-SE" sz="2800" dirty="0" smtClean="0"/>
              <a:t>kolledning</a:t>
            </a:r>
            <a:br>
              <a:rPr lang="sv-SE" altLang="sv-SE" sz="2800" dirty="0" smtClean="0"/>
            </a:br>
            <a:endParaRPr lang="sv-SE" altLang="sv-SE" sz="2800" dirty="0" smtClean="0"/>
          </a:p>
        </p:txBody>
      </p:sp>
      <p:sp>
        <p:nvSpPr>
          <p:cNvPr id="13316" name="Platshållare för bildnumm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900"/>
              </a:lnSpc>
              <a:spcBef>
                <a:spcPct val="20000"/>
              </a:spcBef>
              <a:buChar char="•"/>
              <a:defRPr sz="2000">
                <a:solidFill>
                  <a:srgbClr val="002F5F"/>
                </a:solidFill>
                <a:latin typeface="Verdana" pitchFamily="34" charset="0"/>
              </a:defRPr>
            </a:lvl1pPr>
            <a:lvl2pPr marL="742950" indent="-285750">
              <a:spcBef>
                <a:spcPct val="20000"/>
              </a:spcBef>
              <a:buChar char="–"/>
              <a:defRPr sz="2000">
                <a:solidFill>
                  <a:srgbClr val="002F5F"/>
                </a:solidFill>
                <a:latin typeface="Arial" charset="0"/>
              </a:defRPr>
            </a:lvl2pPr>
            <a:lvl3pPr marL="1143000" indent="-228600">
              <a:spcBef>
                <a:spcPct val="20000"/>
              </a:spcBef>
              <a:buChar char="•"/>
              <a:defRPr sz="2000">
                <a:solidFill>
                  <a:srgbClr val="002F5F"/>
                </a:solidFill>
                <a:latin typeface="Arial" charset="0"/>
              </a:defRPr>
            </a:lvl3pPr>
            <a:lvl4pPr marL="1600200" indent="-228600">
              <a:spcBef>
                <a:spcPct val="20000"/>
              </a:spcBef>
              <a:buChar char="–"/>
              <a:defRPr sz="2000">
                <a:solidFill>
                  <a:srgbClr val="002F5F"/>
                </a:solidFill>
                <a:latin typeface="Arial" charset="0"/>
              </a:defRPr>
            </a:lvl4pPr>
            <a:lvl5pPr marL="2057400" indent="-228600">
              <a:spcBef>
                <a:spcPct val="20000"/>
              </a:spcBef>
              <a:buChar char="»"/>
              <a:defRPr sz="2000">
                <a:solidFill>
                  <a:srgbClr val="002F5F"/>
                </a:solidFill>
                <a:latin typeface="Arial" charset="0"/>
              </a:defRPr>
            </a:lvl5pPr>
            <a:lvl6pPr marL="2514600" indent="-228600" eaLnBrk="0" fontAlgn="base" hangingPunct="0">
              <a:spcBef>
                <a:spcPct val="20000"/>
              </a:spcBef>
              <a:spcAft>
                <a:spcPct val="0"/>
              </a:spcAft>
              <a:buChar char="»"/>
              <a:defRPr sz="2000">
                <a:solidFill>
                  <a:srgbClr val="002F5F"/>
                </a:solidFill>
                <a:latin typeface="Arial" charset="0"/>
              </a:defRPr>
            </a:lvl6pPr>
            <a:lvl7pPr marL="2971800" indent="-228600" eaLnBrk="0" fontAlgn="base" hangingPunct="0">
              <a:spcBef>
                <a:spcPct val="20000"/>
              </a:spcBef>
              <a:spcAft>
                <a:spcPct val="0"/>
              </a:spcAft>
              <a:buChar char="»"/>
              <a:defRPr sz="2000">
                <a:solidFill>
                  <a:srgbClr val="002F5F"/>
                </a:solidFill>
                <a:latin typeface="Arial" charset="0"/>
              </a:defRPr>
            </a:lvl7pPr>
            <a:lvl8pPr marL="3429000" indent="-228600" eaLnBrk="0" fontAlgn="base" hangingPunct="0">
              <a:spcBef>
                <a:spcPct val="20000"/>
              </a:spcBef>
              <a:spcAft>
                <a:spcPct val="0"/>
              </a:spcAft>
              <a:buChar char="»"/>
              <a:defRPr sz="2000">
                <a:solidFill>
                  <a:srgbClr val="002F5F"/>
                </a:solidFill>
                <a:latin typeface="Arial" charset="0"/>
              </a:defRPr>
            </a:lvl8pPr>
            <a:lvl9pPr marL="3886200" indent="-228600" eaLnBrk="0" fontAlgn="base" hangingPunct="0">
              <a:spcBef>
                <a:spcPct val="20000"/>
              </a:spcBef>
              <a:spcAft>
                <a:spcPct val="0"/>
              </a:spcAft>
              <a:buChar char="»"/>
              <a:defRPr sz="2000">
                <a:solidFill>
                  <a:srgbClr val="002F5F"/>
                </a:solidFill>
                <a:latin typeface="Arial" charset="0"/>
              </a:defRPr>
            </a:lvl9pPr>
          </a:lstStyle>
          <a:p>
            <a:pPr eaLnBrk="1" hangingPunct="1">
              <a:lnSpc>
                <a:spcPct val="100000"/>
              </a:lnSpc>
              <a:spcBef>
                <a:spcPct val="0"/>
              </a:spcBef>
              <a:buFontTx/>
              <a:buNone/>
            </a:pPr>
            <a:fld id="{B3A01EEA-A2A6-4E13-84BC-AD6CDDF18B16}" type="slidenum">
              <a:rPr lang="sv-SE" altLang="en-US" sz="1200" smtClean="0">
                <a:solidFill>
                  <a:schemeClr val="tx1"/>
                </a:solidFill>
                <a:latin typeface="Arial Black" pitchFamily="34" charset="0"/>
              </a:rPr>
              <a:pPr eaLnBrk="1" hangingPunct="1">
                <a:lnSpc>
                  <a:spcPct val="100000"/>
                </a:lnSpc>
                <a:spcBef>
                  <a:spcPct val="0"/>
                </a:spcBef>
                <a:buFontTx/>
                <a:buNone/>
              </a:pPr>
              <a:t>26</a:t>
            </a:fld>
            <a:endParaRPr lang="sv-SE" altLang="en-US" sz="1200" smtClean="0">
              <a:solidFill>
                <a:schemeClr val="tx1"/>
              </a:solidFill>
              <a:latin typeface="Arial Black" pitchFamily="34" charset="0"/>
            </a:endParaRPr>
          </a:p>
        </p:txBody>
      </p:sp>
      <p:cxnSp>
        <p:nvCxnSpPr>
          <p:cNvPr id="26" name="Rak pil 25"/>
          <p:cNvCxnSpPr/>
          <p:nvPr/>
        </p:nvCxnSpPr>
        <p:spPr>
          <a:xfrm>
            <a:off x="4783138" y="2630488"/>
            <a:ext cx="0" cy="13271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Rak pil 26"/>
          <p:cNvCxnSpPr/>
          <p:nvPr/>
        </p:nvCxnSpPr>
        <p:spPr>
          <a:xfrm>
            <a:off x="4935538" y="2630488"/>
            <a:ext cx="0" cy="13271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Rak pil 27"/>
          <p:cNvCxnSpPr/>
          <p:nvPr/>
        </p:nvCxnSpPr>
        <p:spPr>
          <a:xfrm flipH="1">
            <a:off x="5070475" y="2649538"/>
            <a:ext cx="17463" cy="1308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Rak pil 28"/>
          <p:cNvCxnSpPr/>
          <p:nvPr/>
        </p:nvCxnSpPr>
        <p:spPr>
          <a:xfrm>
            <a:off x="5240338" y="2630488"/>
            <a:ext cx="0" cy="13271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Rak pil 29"/>
          <p:cNvCxnSpPr/>
          <p:nvPr/>
        </p:nvCxnSpPr>
        <p:spPr>
          <a:xfrm>
            <a:off x="5392738" y="2649538"/>
            <a:ext cx="0" cy="1308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Rak pil 31"/>
          <p:cNvCxnSpPr/>
          <p:nvPr/>
        </p:nvCxnSpPr>
        <p:spPr>
          <a:xfrm>
            <a:off x="3529013" y="4197350"/>
            <a:ext cx="199231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4" name="Rak pil 33"/>
          <p:cNvCxnSpPr/>
          <p:nvPr/>
        </p:nvCxnSpPr>
        <p:spPr>
          <a:xfrm>
            <a:off x="3529013" y="4364038"/>
            <a:ext cx="199231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5" name="Rak pil 34"/>
          <p:cNvCxnSpPr/>
          <p:nvPr/>
        </p:nvCxnSpPr>
        <p:spPr>
          <a:xfrm>
            <a:off x="3529013" y="4522788"/>
            <a:ext cx="1992312" cy="1746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Rak pil 35"/>
          <p:cNvCxnSpPr/>
          <p:nvPr/>
        </p:nvCxnSpPr>
        <p:spPr>
          <a:xfrm>
            <a:off x="3529013" y="4824413"/>
            <a:ext cx="199231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7" name="Rak pil 36"/>
          <p:cNvCxnSpPr/>
          <p:nvPr/>
        </p:nvCxnSpPr>
        <p:spPr>
          <a:xfrm>
            <a:off x="3529013" y="4684713"/>
            <a:ext cx="199231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9" name="textruta 38"/>
          <p:cNvSpPr txBox="1">
            <a:spLocks noChangeArrowheads="1"/>
          </p:cNvSpPr>
          <p:nvPr/>
        </p:nvSpPr>
        <p:spPr bwMode="auto">
          <a:xfrm>
            <a:off x="4397375" y="1643063"/>
            <a:ext cx="1381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900"/>
              </a:lnSpc>
              <a:spcBef>
                <a:spcPct val="20000"/>
              </a:spcBef>
              <a:buChar char="•"/>
              <a:defRPr sz="2000">
                <a:solidFill>
                  <a:srgbClr val="002F5F"/>
                </a:solidFill>
                <a:latin typeface="Verdana" pitchFamily="34" charset="0"/>
              </a:defRPr>
            </a:lvl1pPr>
            <a:lvl2pPr marL="742950" indent="-285750">
              <a:spcBef>
                <a:spcPct val="20000"/>
              </a:spcBef>
              <a:buChar char="–"/>
              <a:defRPr sz="2000">
                <a:solidFill>
                  <a:srgbClr val="002F5F"/>
                </a:solidFill>
                <a:latin typeface="Arial" charset="0"/>
              </a:defRPr>
            </a:lvl2pPr>
            <a:lvl3pPr marL="1143000" indent="-228600">
              <a:spcBef>
                <a:spcPct val="20000"/>
              </a:spcBef>
              <a:buChar char="•"/>
              <a:defRPr sz="2000">
                <a:solidFill>
                  <a:srgbClr val="002F5F"/>
                </a:solidFill>
                <a:latin typeface="Arial" charset="0"/>
              </a:defRPr>
            </a:lvl3pPr>
            <a:lvl4pPr marL="1600200" indent="-228600">
              <a:spcBef>
                <a:spcPct val="20000"/>
              </a:spcBef>
              <a:buChar char="–"/>
              <a:defRPr sz="2000">
                <a:solidFill>
                  <a:srgbClr val="002F5F"/>
                </a:solidFill>
                <a:latin typeface="Arial" charset="0"/>
              </a:defRPr>
            </a:lvl4pPr>
            <a:lvl5pPr marL="2057400" indent="-228600">
              <a:spcBef>
                <a:spcPct val="20000"/>
              </a:spcBef>
              <a:buChar char="»"/>
              <a:defRPr sz="2000">
                <a:solidFill>
                  <a:srgbClr val="002F5F"/>
                </a:solidFill>
                <a:latin typeface="Arial" charset="0"/>
              </a:defRPr>
            </a:lvl5pPr>
            <a:lvl6pPr marL="2514600" indent="-228600" eaLnBrk="0" fontAlgn="base" hangingPunct="0">
              <a:spcBef>
                <a:spcPct val="20000"/>
              </a:spcBef>
              <a:spcAft>
                <a:spcPct val="0"/>
              </a:spcAft>
              <a:buChar char="»"/>
              <a:defRPr sz="2000">
                <a:solidFill>
                  <a:srgbClr val="002F5F"/>
                </a:solidFill>
                <a:latin typeface="Arial" charset="0"/>
              </a:defRPr>
            </a:lvl6pPr>
            <a:lvl7pPr marL="2971800" indent="-228600" eaLnBrk="0" fontAlgn="base" hangingPunct="0">
              <a:spcBef>
                <a:spcPct val="20000"/>
              </a:spcBef>
              <a:spcAft>
                <a:spcPct val="0"/>
              </a:spcAft>
              <a:buChar char="»"/>
              <a:defRPr sz="2000">
                <a:solidFill>
                  <a:srgbClr val="002F5F"/>
                </a:solidFill>
                <a:latin typeface="Arial" charset="0"/>
              </a:defRPr>
            </a:lvl7pPr>
            <a:lvl8pPr marL="3429000" indent="-228600" eaLnBrk="0" fontAlgn="base" hangingPunct="0">
              <a:spcBef>
                <a:spcPct val="20000"/>
              </a:spcBef>
              <a:spcAft>
                <a:spcPct val="0"/>
              </a:spcAft>
              <a:buChar char="»"/>
              <a:defRPr sz="2000">
                <a:solidFill>
                  <a:srgbClr val="002F5F"/>
                </a:solidFill>
                <a:latin typeface="Arial" charset="0"/>
              </a:defRPr>
            </a:lvl8pPr>
            <a:lvl9pPr marL="3886200" indent="-228600" eaLnBrk="0" fontAlgn="base" hangingPunct="0">
              <a:spcBef>
                <a:spcPct val="20000"/>
              </a:spcBef>
              <a:spcAft>
                <a:spcPct val="0"/>
              </a:spcAft>
              <a:buChar char="»"/>
              <a:defRPr sz="2000">
                <a:solidFill>
                  <a:srgbClr val="002F5F"/>
                </a:solidFill>
                <a:latin typeface="Arial" charset="0"/>
              </a:defRPr>
            </a:lvl9pPr>
          </a:lstStyle>
          <a:p>
            <a:pPr algn="ctr" eaLnBrk="1" hangingPunct="1">
              <a:lnSpc>
                <a:spcPct val="100000"/>
              </a:lnSpc>
              <a:spcBef>
                <a:spcPct val="0"/>
              </a:spcBef>
              <a:buFontTx/>
              <a:buNone/>
            </a:pPr>
            <a:r>
              <a:rPr lang="sv-SE" altLang="en-US">
                <a:solidFill>
                  <a:schemeClr val="tx1"/>
                </a:solidFill>
                <a:latin typeface="Arial" charset="0"/>
              </a:rPr>
              <a:t>Lednings- </a:t>
            </a:r>
          </a:p>
          <a:p>
            <a:pPr algn="ctr" eaLnBrk="1" hangingPunct="1">
              <a:lnSpc>
                <a:spcPct val="100000"/>
              </a:lnSpc>
              <a:spcBef>
                <a:spcPct val="0"/>
              </a:spcBef>
              <a:buFontTx/>
              <a:buNone/>
            </a:pPr>
            <a:r>
              <a:rPr lang="sv-SE" altLang="en-US">
                <a:solidFill>
                  <a:schemeClr val="tx1"/>
                </a:solidFill>
                <a:latin typeface="Arial" charset="0"/>
              </a:rPr>
              <a:t>praktiker</a:t>
            </a:r>
          </a:p>
        </p:txBody>
      </p:sp>
      <p:sp>
        <p:nvSpPr>
          <p:cNvPr id="13328" name="textruta 64"/>
          <p:cNvSpPr txBox="1">
            <a:spLocks noChangeArrowheads="1"/>
          </p:cNvSpPr>
          <p:nvPr/>
        </p:nvSpPr>
        <p:spPr bwMode="auto">
          <a:xfrm>
            <a:off x="1924050" y="4186238"/>
            <a:ext cx="1668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900"/>
              </a:lnSpc>
              <a:spcBef>
                <a:spcPct val="20000"/>
              </a:spcBef>
              <a:buChar char="•"/>
              <a:defRPr sz="2000">
                <a:solidFill>
                  <a:srgbClr val="002F5F"/>
                </a:solidFill>
                <a:latin typeface="Verdana" pitchFamily="34" charset="0"/>
              </a:defRPr>
            </a:lvl1pPr>
            <a:lvl2pPr marL="742950" indent="-285750">
              <a:spcBef>
                <a:spcPct val="20000"/>
              </a:spcBef>
              <a:buChar char="–"/>
              <a:defRPr sz="2000">
                <a:solidFill>
                  <a:srgbClr val="002F5F"/>
                </a:solidFill>
                <a:latin typeface="Arial" charset="0"/>
              </a:defRPr>
            </a:lvl2pPr>
            <a:lvl3pPr marL="1143000" indent="-228600">
              <a:spcBef>
                <a:spcPct val="20000"/>
              </a:spcBef>
              <a:buChar char="•"/>
              <a:defRPr sz="2000">
                <a:solidFill>
                  <a:srgbClr val="002F5F"/>
                </a:solidFill>
                <a:latin typeface="Arial" charset="0"/>
              </a:defRPr>
            </a:lvl3pPr>
            <a:lvl4pPr marL="1600200" indent="-228600">
              <a:spcBef>
                <a:spcPct val="20000"/>
              </a:spcBef>
              <a:buChar char="–"/>
              <a:defRPr sz="2000">
                <a:solidFill>
                  <a:srgbClr val="002F5F"/>
                </a:solidFill>
                <a:latin typeface="Arial" charset="0"/>
              </a:defRPr>
            </a:lvl4pPr>
            <a:lvl5pPr marL="2057400" indent="-228600">
              <a:spcBef>
                <a:spcPct val="20000"/>
              </a:spcBef>
              <a:buChar char="»"/>
              <a:defRPr sz="2000">
                <a:solidFill>
                  <a:srgbClr val="002F5F"/>
                </a:solidFill>
                <a:latin typeface="Arial" charset="0"/>
              </a:defRPr>
            </a:lvl5pPr>
            <a:lvl6pPr marL="2514600" indent="-228600" eaLnBrk="0" fontAlgn="base" hangingPunct="0">
              <a:spcBef>
                <a:spcPct val="20000"/>
              </a:spcBef>
              <a:spcAft>
                <a:spcPct val="0"/>
              </a:spcAft>
              <a:buChar char="»"/>
              <a:defRPr sz="2000">
                <a:solidFill>
                  <a:srgbClr val="002F5F"/>
                </a:solidFill>
                <a:latin typeface="Arial" charset="0"/>
              </a:defRPr>
            </a:lvl6pPr>
            <a:lvl7pPr marL="2971800" indent="-228600" eaLnBrk="0" fontAlgn="base" hangingPunct="0">
              <a:spcBef>
                <a:spcPct val="20000"/>
              </a:spcBef>
              <a:spcAft>
                <a:spcPct val="0"/>
              </a:spcAft>
              <a:buChar char="»"/>
              <a:defRPr sz="2000">
                <a:solidFill>
                  <a:srgbClr val="002F5F"/>
                </a:solidFill>
                <a:latin typeface="Arial" charset="0"/>
              </a:defRPr>
            </a:lvl7pPr>
            <a:lvl8pPr marL="3429000" indent="-228600" eaLnBrk="0" fontAlgn="base" hangingPunct="0">
              <a:spcBef>
                <a:spcPct val="20000"/>
              </a:spcBef>
              <a:spcAft>
                <a:spcPct val="0"/>
              </a:spcAft>
              <a:buChar char="»"/>
              <a:defRPr sz="2000">
                <a:solidFill>
                  <a:srgbClr val="002F5F"/>
                </a:solidFill>
                <a:latin typeface="Arial" charset="0"/>
              </a:defRPr>
            </a:lvl8pPr>
            <a:lvl9pPr marL="3886200" indent="-228600" eaLnBrk="0" fontAlgn="base" hangingPunct="0">
              <a:spcBef>
                <a:spcPct val="20000"/>
              </a:spcBef>
              <a:spcAft>
                <a:spcPct val="0"/>
              </a:spcAft>
              <a:buChar char="»"/>
              <a:defRPr sz="2000">
                <a:solidFill>
                  <a:srgbClr val="002F5F"/>
                </a:solidFill>
                <a:latin typeface="Arial" charset="0"/>
              </a:defRPr>
            </a:lvl9pPr>
          </a:lstStyle>
          <a:p>
            <a:pPr algn="ctr" eaLnBrk="1" hangingPunct="1">
              <a:lnSpc>
                <a:spcPct val="100000"/>
              </a:lnSpc>
              <a:spcBef>
                <a:spcPct val="0"/>
              </a:spcBef>
              <a:buFontTx/>
              <a:buNone/>
            </a:pPr>
            <a:r>
              <a:rPr lang="sv-SE" altLang="en-US">
                <a:solidFill>
                  <a:schemeClr val="tx1"/>
                </a:solidFill>
                <a:latin typeface="Arial" charset="0"/>
              </a:rPr>
              <a:t>Pedagogiska</a:t>
            </a:r>
          </a:p>
          <a:p>
            <a:pPr algn="ctr" eaLnBrk="1" hangingPunct="1">
              <a:lnSpc>
                <a:spcPct val="100000"/>
              </a:lnSpc>
              <a:spcBef>
                <a:spcPct val="0"/>
              </a:spcBef>
              <a:buFontTx/>
              <a:buNone/>
            </a:pPr>
            <a:r>
              <a:rPr lang="sv-SE" altLang="en-US">
                <a:solidFill>
                  <a:schemeClr val="tx1"/>
                </a:solidFill>
                <a:latin typeface="Arial" charset="0"/>
              </a:rPr>
              <a:t>praktiker</a:t>
            </a:r>
          </a:p>
        </p:txBody>
      </p:sp>
      <p:cxnSp>
        <p:nvCxnSpPr>
          <p:cNvPr id="19" name="Rak 18"/>
          <p:cNvCxnSpPr/>
          <p:nvPr/>
        </p:nvCxnSpPr>
        <p:spPr>
          <a:xfrm>
            <a:off x="468313" y="1628775"/>
            <a:ext cx="8064500" cy="0"/>
          </a:xfrm>
          <a:prstGeom prst="line">
            <a:avLst/>
          </a:prstGeom>
          <a:ln w="38100"/>
        </p:spPr>
        <p:style>
          <a:lnRef idx="2">
            <a:schemeClr val="accent3"/>
          </a:lnRef>
          <a:fillRef idx="0">
            <a:schemeClr val="accent3"/>
          </a:fillRef>
          <a:effectRef idx="1">
            <a:schemeClr val="accent3"/>
          </a:effectRef>
          <a:fontRef idx="minor">
            <a:schemeClr val="tx1"/>
          </a:fontRef>
        </p:style>
      </p:cxnSp>
      <p:cxnSp>
        <p:nvCxnSpPr>
          <p:cNvPr id="18" name="Rak pil 17"/>
          <p:cNvCxnSpPr/>
          <p:nvPr/>
        </p:nvCxnSpPr>
        <p:spPr>
          <a:xfrm>
            <a:off x="4148071" y="3717032"/>
            <a:ext cx="1630429"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Rak pil 21"/>
          <p:cNvCxnSpPr/>
          <p:nvPr/>
        </p:nvCxnSpPr>
        <p:spPr>
          <a:xfrm>
            <a:off x="4148071" y="3495141"/>
            <a:ext cx="145207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Rak pil 30"/>
          <p:cNvCxnSpPr/>
          <p:nvPr/>
        </p:nvCxnSpPr>
        <p:spPr>
          <a:xfrm>
            <a:off x="4209256" y="3311317"/>
            <a:ext cx="114776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40848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22222E-6 4.44444E-6 L -0.00156 0.11504 " pathEditMode="relative" rAng="0" ptsTypes="AA">
                                      <p:cBhvr>
                                        <p:cTn id="6" dur="2000" fill="hold"/>
                                        <p:tgtEl>
                                          <p:spTgt spid="39"/>
                                        </p:tgtEl>
                                        <p:attrNameLst>
                                          <p:attrName>ppt_x</p:attrName>
                                          <p:attrName>ppt_y</p:attrName>
                                        </p:attrNameLst>
                                      </p:cBhvr>
                                      <p:rCtr x="-87" y="5741"/>
                                    </p:animMotion>
                                  </p:childTnLst>
                                </p:cTn>
                              </p:par>
                              <p:par>
                                <p:cTn id="7" presetID="42" presetClass="path" presetSubtype="0" accel="50000" decel="50000" fill="hold" nodeType="withEffect">
                                  <p:stCondLst>
                                    <p:cond delay="0"/>
                                  </p:stCondLst>
                                  <p:childTnLst>
                                    <p:animMotion origin="layout" path="M -2.77778E-7 -4.07407E-6 L 0.00052 0.11412 " pathEditMode="relative" rAng="0" ptsTypes="AA">
                                      <p:cBhvr>
                                        <p:cTn id="8" dur="2000" fill="hold"/>
                                        <p:tgtEl>
                                          <p:spTgt spid="26"/>
                                        </p:tgtEl>
                                        <p:attrNameLst>
                                          <p:attrName>ppt_x</p:attrName>
                                          <p:attrName>ppt_y</p:attrName>
                                        </p:attrNameLst>
                                      </p:cBhvr>
                                      <p:rCtr x="17" y="5694"/>
                                    </p:animMotion>
                                  </p:childTnLst>
                                </p:cTn>
                              </p:par>
                              <p:par>
                                <p:cTn id="9" presetID="42" presetClass="path" presetSubtype="0" accel="50000" decel="50000" fill="hold" nodeType="withEffect">
                                  <p:stCondLst>
                                    <p:cond delay="0"/>
                                  </p:stCondLst>
                                  <p:childTnLst>
                                    <p:animMotion origin="layout" path="M 2.77778E-7 4.81481E-6 L 2.77778E-7 0.11435 " pathEditMode="relative" rAng="0" ptsTypes="AA">
                                      <p:cBhvr>
                                        <p:cTn id="10" dur="2000" fill="hold"/>
                                        <p:tgtEl>
                                          <p:spTgt spid="27"/>
                                        </p:tgtEl>
                                        <p:attrNameLst>
                                          <p:attrName>ppt_x</p:attrName>
                                          <p:attrName>ppt_y</p:attrName>
                                        </p:attrNameLst>
                                      </p:cBhvr>
                                      <p:rCtr x="0" y="5718"/>
                                    </p:animMotion>
                                  </p:childTnLst>
                                </p:cTn>
                              </p:par>
                              <p:par>
                                <p:cTn id="11" presetID="42" presetClass="path" presetSubtype="0" accel="50000" decel="50000" fill="hold" nodeType="withEffect">
                                  <p:stCondLst>
                                    <p:cond delay="0"/>
                                  </p:stCondLst>
                                  <p:childTnLst>
                                    <p:animMotion origin="layout" path="M 1.66667E-6 4.81481E-6 L 1.66667E-6 0.1155 " pathEditMode="relative" rAng="0" ptsTypes="AA">
                                      <p:cBhvr>
                                        <p:cTn id="12" dur="2000" fill="hold"/>
                                        <p:tgtEl>
                                          <p:spTgt spid="28"/>
                                        </p:tgtEl>
                                        <p:attrNameLst>
                                          <p:attrName>ppt_x</p:attrName>
                                          <p:attrName>ppt_y</p:attrName>
                                        </p:attrNameLst>
                                      </p:cBhvr>
                                      <p:rCtr x="0" y="5764"/>
                                    </p:animMotion>
                                  </p:childTnLst>
                                </p:cTn>
                              </p:par>
                              <p:par>
                                <p:cTn id="13" presetID="42" presetClass="path" presetSubtype="0" accel="50000" decel="50000" fill="hold" nodeType="withEffect">
                                  <p:stCondLst>
                                    <p:cond delay="0"/>
                                  </p:stCondLst>
                                  <p:childTnLst>
                                    <p:animMotion origin="layout" path="M -2.77778E-7 4.81481E-6 L -0.00226 0.11412 " pathEditMode="relative" rAng="0" ptsTypes="AA">
                                      <p:cBhvr>
                                        <p:cTn id="14" dur="2000" fill="hold"/>
                                        <p:tgtEl>
                                          <p:spTgt spid="29"/>
                                        </p:tgtEl>
                                        <p:attrNameLst>
                                          <p:attrName>ppt_x</p:attrName>
                                          <p:attrName>ppt_y</p:attrName>
                                        </p:attrNameLst>
                                      </p:cBhvr>
                                      <p:rCtr x="-122" y="5694"/>
                                    </p:animMotion>
                                  </p:childTnLst>
                                </p:cTn>
                              </p:par>
                              <p:par>
                                <p:cTn id="15" presetID="42" presetClass="path" presetSubtype="0" accel="50000" decel="50000" fill="hold" nodeType="withEffect">
                                  <p:stCondLst>
                                    <p:cond delay="0"/>
                                  </p:stCondLst>
                                  <p:childTnLst>
                                    <p:animMotion origin="layout" path="M -4.44444E-6 4.81481E-6 L -4.44444E-6 0.1155 " pathEditMode="relative" rAng="0" ptsTypes="AA">
                                      <p:cBhvr>
                                        <p:cTn id="16" dur="2000" fill="hold"/>
                                        <p:tgtEl>
                                          <p:spTgt spid="30"/>
                                        </p:tgtEl>
                                        <p:attrNameLst>
                                          <p:attrName>ppt_x</p:attrName>
                                          <p:attrName>ppt_y</p:attrName>
                                        </p:attrNameLst>
                                      </p:cBhvr>
                                      <p:rCtr x="0" y="5764"/>
                                    </p:animMotion>
                                  </p:childTnLst>
                                </p:cTn>
                              </p:par>
                              <p:par>
                                <p:cTn id="17" presetID="42" presetClass="path" presetSubtype="0" accel="50000" decel="50000" fill="hold" nodeType="withEffect">
                                  <p:stCondLst>
                                    <p:cond delay="0"/>
                                  </p:stCondLst>
                                  <p:childTnLst>
                                    <p:animMotion origin="layout" path="M -2.77778E-7 -4.07407E-6 L 0.00052 0.11412 " pathEditMode="relative" rAng="0" ptsTypes="AA">
                                      <p:cBhvr>
                                        <p:cTn id="18" dur="2000" fill="hold"/>
                                        <p:tgtEl>
                                          <p:spTgt spid="18"/>
                                        </p:tgtEl>
                                        <p:attrNameLst>
                                          <p:attrName>ppt_x</p:attrName>
                                          <p:attrName>ppt_y</p:attrName>
                                        </p:attrNameLst>
                                      </p:cBhvr>
                                      <p:rCtr x="17" y="5694"/>
                                    </p:animMotion>
                                  </p:childTnLst>
                                </p:cTn>
                              </p:par>
                              <p:par>
                                <p:cTn id="19" presetID="42" presetClass="path" presetSubtype="0" accel="50000" decel="50000" fill="hold" nodeType="withEffect">
                                  <p:stCondLst>
                                    <p:cond delay="0"/>
                                  </p:stCondLst>
                                  <p:childTnLst>
                                    <p:animMotion origin="layout" path="M 1.66667E-6 4.81481E-6 L 1.66667E-6 0.1155 " pathEditMode="relative" rAng="0" ptsTypes="AA">
                                      <p:cBhvr>
                                        <p:cTn id="20" dur="2000" fill="hold"/>
                                        <p:tgtEl>
                                          <p:spTgt spid="22"/>
                                        </p:tgtEl>
                                        <p:attrNameLst>
                                          <p:attrName>ppt_x</p:attrName>
                                          <p:attrName>ppt_y</p:attrName>
                                        </p:attrNameLst>
                                      </p:cBhvr>
                                      <p:rCtr x="0" y="5764"/>
                                    </p:animMotion>
                                  </p:childTnLst>
                                </p:cTn>
                              </p:par>
                              <p:par>
                                <p:cTn id="21" presetID="42" presetClass="path" presetSubtype="0" accel="50000" decel="50000" fill="hold" nodeType="withEffect">
                                  <p:stCondLst>
                                    <p:cond delay="0"/>
                                  </p:stCondLst>
                                  <p:childTnLst>
                                    <p:animMotion origin="layout" path="M -4.44444E-6 4.81481E-6 L -4.44444E-6 0.1155 " pathEditMode="relative" rAng="0" ptsTypes="AA">
                                      <p:cBhvr>
                                        <p:cTn id="22" dur="2000" fill="hold"/>
                                        <p:tgtEl>
                                          <p:spTgt spid="31"/>
                                        </p:tgtEl>
                                        <p:attrNameLst>
                                          <p:attrName>ppt_x</p:attrName>
                                          <p:attrName>ppt_y</p:attrName>
                                        </p:attrNameLst>
                                      </p:cBhvr>
                                      <p:rCtr x="0"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smtClean="0"/>
              <a:t>Hur</a:t>
            </a:r>
            <a:r>
              <a:rPr lang="en-US" dirty="0" smtClean="0"/>
              <a:t> </a:t>
            </a:r>
            <a:r>
              <a:rPr lang="en-US" dirty="0" err="1" smtClean="0"/>
              <a:t>tänker</a:t>
            </a:r>
            <a:r>
              <a:rPr lang="en-US" dirty="0" smtClean="0"/>
              <a:t> du?</a:t>
            </a:r>
            <a:endParaRPr lang="en-US" dirty="0"/>
          </a:p>
        </p:txBody>
      </p:sp>
      <p:sp>
        <p:nvSpPr>
          <p:cNvPr id="3" name="Platshållare för innehåll 2"/>
          <p:cNvSpPr>
            <a:spLocks noGrp="1"/>
          </p:cNvSpPr>
          <p:nvPr>
            <p:ph idx="1"/>
          </p:nvPr>
        </p:nvSpPr>
        <p:spPr/>
        <p:txBody>
          <a:bodyPr/>
          <a:lstStyle/>
          <a:p>
            <a:r>
              <a:rPr lang="en-US" dirty="0" err="1" smtClean="0"/>
              <a:t>Skriv</a:t>
            </a:r>
            <a:r>
              <a:rPr lang="en-US" dirty="0" smtClean="0"/>
              <a:t> </a:t>
            </a:r>
            <a:r>
              <a:rPr lang="en-US" dirty="0" err="1" smtClean="0"/>
              <a:t>ner</a:t>
            </a:r>
            <a:r>
              <a:rPr lang="en-US" dirty="0" smtClean="0"/>
              <a:t> </a:t>
            </a:r>
            <a:r>
              <a:rPr lang="en-US" dirty="0" err="1" smtClean="0"/>
              <a:t>i</a:t>
            </a:r>
            <a:r>
              <a:rPr lang="en-US" dirty="0" smtClean="0"/>
              <a:t> </a:t>
            </a:r>
            <a:r>
              <a:rPr lang="en-US" dirty="0" err="1" smtClean="0"/>
              <a:t>punkter</a:t>
            </a:r>
            <a:r>
              <a:rPr lang="en-US" dirty="0" smtClean="0"/>
              <a:t> </a:t>
            </a:r>
            <a:r>
              <a:rPr lang="en-US" dirty="0" err="1" smtClean="0"/>
              <a:t>vad</a:t>
            </a:r>
            <a:r>
              <a:rPr lang="en-US" dirty="0" smtClean="0"/>
              <a:t> du </a:t>
            </a:r>
            <a:r>
              <a:rPr lang="en-US" dirty="0" err="1" smtClean="0"/>
              <a:t>anser</a:t>
            </a:r>
            <a:r>
              <a:rPr lang="en-US" dirty="0" smtClean="0"/>
              <a:t> </a:t>
            </a:r>
            <a:r>
              <a:rPr lang="en-US" dirty="0" err="1" smtClean="0"/>
              <a:t>som</a:t>
            </a:r>
            <a:r>
              <a:rPr lang="en-US" dirty="0" smtClean="0"/>
              <a:t> </a:t>
            </a:r>
            <a:r>
              <a:rPr lang="en-US" dirty="0" err="1" smtClean="0"/>
              <a:t>viktiga</a:t>
            </a:r>
            <a:r>
              <a:rPr lang="en-US" dirty="0" smtClean="0"/>
              <a:t> </a:t>
            </a:r>
            <a:r>
              <a:rPr lang="en-US" dirty="0" err="1" smtClean="0"/>
              <a:t>stöd</a:t>
            </a:r>
            <a:r>
              <a:rPr lang="en-US" dirty="0" smtClean="0"/>
              <a:t> </a:t>
            </a:r>
            <a:r>
              <a:rPr lang="en-US" dirty="0" err="1" smtClean="0"/>
              <a:t>i</a:t>
            </a:r>
            <a:r>
              <a:rPr lang="en-US" dirty="0" smtClean="0"/>
              <a:t> </a:t>
            </a:r>
            <a:r>
              <a:rPr lang="en-US" dirty="0" err="1" smtClean="0"/>
              <a:t>ditt</a:t>
            </a:r>
            <a:r>
              <a:rPr lang="en-US" dirty="0" smtClean="0"/>
              <a:t> </a:t>
            </a:r>
            <a:r>
              <a:rPr lang="en-US" dirty="0" err="1" smtClean="0"/>
              <a:t>arbete</a:t>
            </a:r>
            <a:r>
              <a:rPr lang="en-US" dirty="0" smtClean="0"/>
              <a:t> </a:t>
            </a:r>
            <a:r>
              <a:rPr lang="en-US" dirty="0" err="1" smtClean="0"/>
              <a:t>som</a:t>
            </a:r>
            <a:r>
              <a:rPr lang="en-US" dirty="0" smtClean="0"/>
              <a:t> </a:t>
            </a:r>
            <a:r>
              <a:rPr lang="en-US" dirty="0" err="1" smtClean="0"/>
              <a:t>lärare</a:t>
            </a:r>
            <a:r>
              <a:rPr lang="en-US" dirty="0" smtClean="0"/>
              <a:t> </a:t>
            </a:r>
            <a:r>
              <a:rPr lang="en-US" dirty="0" err="1" smtClean="0"/>
              <a:t>på</a:t>
            </a:r>
            <a:r>
              <a:rPr lang="en-US" dirty="0" smtClean="0"/>
              <a:t> din </a:t>
            </a:r>
            <a:r>
              <a:rPr lang="en-US" dirty="0" err="1" smtClean="0"/>
              <a:t>skola</a:t>
            </a:r>
            <a:endParaRPr lang="en-US" dirty="0" smtClean="0"/>
          </a:p>
          <a:p>
            <a:endParaRPr lang="en-US" dirty="0"/>
          </a:p>
        </p:txBody>
      </p:sp>
    </p:spTree>
    <p:extLst>
      <p:ext uri="{BB962C8B-B14F-4D97-AF65-F5344CB8AC3E}">
        <p14:creationId xmlns:p14="http://schemas.microsoft.com/office/powerpoint/2010/main" val="4211733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MPj04387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7186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ubrik 1"/>
          <p:cNvSpPr>
            <a:spLocks noGrp="1"/>
          </p:cNvSpPr>
          <p:nvPr>
            <p:ph type="title"/>
          </p:nvPr>
        </p:nvSpPr>
        <p:spPr>
          <a:xfrm>
            <a:off x="7308850" y="2133600"/>
            <a:ext cx="1943100" cy="2159000"/>
          </a:xfrm>
        </p:spPr>
        <p:txBody>
          <a:bodyPr/>
          <a:lstStyle/>
          <a:p>
            <a:r>
              <a:rPr lang="sv-SE" altLang="en-US" smtClean="0"/>
              <a:t>Tack för uppmärk-samheten!</a:t>
            </a:r>
            <a:endParaRPr lang="en-US" altLang="en-US" smtClean="0"/>
          </a:p>
        </p:txBody>
      </p:sp>
      <p:sp>
        <p:nvSpPr>
          <p:cNvPr id="45060" name="Platshållare för bild 2"/>
          <p:cNvSpPr>
            <a:spLocks noGrp="1" noTextEdit="1"/>
          </p:cNvSpPr>
          <p:nvPr>
            <p:ph type="pic" idx="1"/>
          </p:nvPr>
        </p:nvSpPr>
        <p:spPr>
          <a:xfrm>
            <a:off x="2411413" y="549275"/>
            <a:ext cx="5486400" cy="4114800"/>
          </a:xfrm>
        </p:spPr>
      </p:sp>
      <p:sp>
        <p:nvSpPr>
          <p:cNvPr id="45061" name="Platshållare för text 3"/>
          <p:cNvSpPr>
            <a:spLocks noGrp="1"/>
          </p:cNvSpPr>
          <p:nvPr>
            <p:ph type="body" sz="half" idx="2"/>
          </p:nvPr>
        </p:nvSpPr>
        <p:spPr/>
        <p:txBody>
          <a:bodyPr/>
          <a:lstStyle/>
          <a:p>
            <a:endParaRPr lang="en-US" altLang="en-US" smtClean="0"/>
          </a:p>
        </p:txBody>
      </p:sp>
    </p:spTree>
    <p:extLst>
      <p:ext uri="{BB962C8B-B14F-4D97-AF65-F5344CB8AC3E}">
        <p14:creationId xmlns:p14="http://schemas.microsoft.com/office/powerpoint/2010/main" val="1611884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989B383-A3C7-4442-91D3-AE9B850CA7A3}"/>
              </a:ext>
            </a:extLst>
          </p:cNvPr>
          <p:cNvSpPr>
            <a:spLocks noGrp="1"/>
          </p:cNvSpPr>
          <p:nvPr>
            <p:ph type="title"/>
          </p:nvPr>
        </p:nvSpPr>
        <p:spPr>
          <a:xfrm>
            <a:off x="817479" y="548680"/>
            <a:ext cx="6850800" cy="795600"/>
          </a:xfrm>
        </p:spPr>
        <p:txBody>
          <a:bodyPr>
            <a:normAutofit/>
          </a:bodyPr>
          <a:lstStyle/>
          <a:p>
            <a:r>
              <a:rPr lang="sv-SE" sz="2000" dirty="0"/>
              <a:t>Förstelärarna som meningsgivare</a:t>
            </a:r>
          </a:p>
        </p:txBody>
      </p:sp>
      <p:sp>
        <p:nvSpPr>
          <p:cNvPr id="3" name="Platshållare för innehåll 2">
            <a:extLst>
              <a:ext uri="{FF2B5EF4-FFF2-40B4-BE49-F238E27FC236}">
                <a16:creationId xmlns:a16="http://schemas.microsoft.com/office/drawing/2014/main" xmlns="" id="{6E822940-E462-4DB4-882C-BA48E476F65E}"/>
              </a:ext>
            </a:extLst>
          </p:cNvPr>
          <p:cNvSpPr>
            <a:spLocks noGrp="1"/>
          </p:cNvSpPr>
          <p:nvPr>
            <p:ph idx="1"/>
          </p:nvPr>
        </p:nvSpPr>
        <p:spPr>
          <a:xfrm>
            <a:off x="817479" y="1821600"/>
            <a:ext cx="6850800" cy="4559728"/>
          </a:xfrm>
        </p:spPr>
        <p:txBody>
          <a:bodyPr>
            <a:normAutofit fontScale="85000" lnSpcReduction="10000"/>
          </a:bodyPr>
          <a:lstStyle/>
          <a:p>
            <a:pPr>
              <a:lnSpc>
                <a:spcPct val="120000"/>
              </a:lnSpc>
              <a:spcBef>
                <a:spcPts val="0"/>
              </a:spcBef>
              <a:spcAft>
                <a:spcPts val="600"/>
              </a:spcAft>
            </a:pPr>
            <a:r>
              <a:rPr lang="sv-SE" dirty="0">
                <a:latin typeface="Arial Nova" panose="020B0604020202020204" pitchFamily="34" charset="0"/>
                <a:cs typeface="Aldhabi" panose="020B0604020202020204" pitchFamily="2" charset="-78"/>
              </a:rPr>
              <a:t>Eva: I sin lärarroll så får man tänka på vad elevernas behov är. Jag tänker utifrån vad våra kollegor behöver för att fixa de här pedagogiska styrningarna.</a:t>
            </a:r>
          </a:p>
          <a:p>
            <a:pPr>
              <a:lnSpc>
                <a:spcPct val="120000"/>
              </a:lnSpc>
              <a:spcBef>
                <a:spcPts val="0"/>
              </a:spcBef>
              <a:spcAft>
                <a:spcPts val="600"/>
              </a:spcAft>
            </a:pPr>
            <a:r>
              <a:rPr lang="sv-SE" dirty="0">
                <a:latin typeface="Arial Nova" panose="020B0604020202020204" pitchFamily="34" charset="0"/>
                <a:cs typeface="Aldhabi" panose="020B0604020202020204" pitchFamily="2" charset="-78"/>
              </a:rPr>
              <a:t>Anna: Ja. Hur ska vi få med oss alla? Hur ska vi formulera oss? Vi måste hitta… Hitta… Hur ser kollegorna vinsten med det här? Ja. Hur får vi våra kollegor att förstå vinsten med att göra det här förändringsarbetet? För då får vi med oss de flesta.</a:t>
            </a:r>
          </a:p>
          <a:p>
            <a:pPr>
              <a:lnSpc>
                <a:spcPct val="120000"/>
              </a:lnSpc>
              <a:spcBef>
                <a:spcPts val="0"/>
              </a:spcBef>
              <a:spcAft>
                <a:spcPts val="600"/>
              </a:spcAft>
            </a:pPr>
            <a:r>
              <a:rPr lang="sv-SE" dirty="0">
                <a:latin typeface="Arial Nova" panose="020B0604020202020204" pitchFamily="34" charset="0"/>
                <a:cs typeface="Aldhabi" panose="020B0604020202020204" pitchFamily="2" charset="-78"/>
              </a:rPr>
              <a:t>Eva: Ja.</a:t>
            </a:r>
          </a:p>
          <a:p>
            <a:pPr>
              <a:lnSpc>
                <a:spcPct val="120000"/>
              </a:lnSpc>
              <a:spcBef>
                <a:spcPts val="0"/>
              </a:spcBef>
              <a:spcAft>
                <a:spcPts val="600"/>
              </a:spcAft>
            </a:pPr>
            <a:r>
              <a:rPr lang="sv-SE" dirty="0">
                <a:latin typeface="Arial Nova" panose="020B0604020202020204" pitchFamily="34" charset="0"/>
                <a:cs typeface="Aldhabi" panose="020B0604020202020204" pitchFamily="2" charset="-78"/>
              </a:rPr>
              <a:t>Anna: Men inte om man bara tror att det är småplock. Snart kommer något nytt. Vänta bara. Då blir det inte meningsfullt.</a:t>
            </a:r>
          </a:p>
          <a:p>
            <a:pPr>
              <a:lnSpc>
                <a:spcPct val="120000"/>
              </a:lnSpc>
              <a:spcBef>
                <a:spcPts val="0"/>
              </a:spcBef>
              <a:spcAft>
                <a:spcPts val="600"/>
              </a:spcAft>
            </a:pPr>
            <a:r>
              <a:rPr lang="sv-SE" dirty="0">
                <a:latin typeface="Arial Nova" panose="020B0604020202020204" pitchFamily="34" charset="0"/>
                <a:cs typeface="Aldhabi" panose="020B0604020202020204" pitchFamily="2" charset="-78"/>
              </a:rPr>
              <a:t>Eva: Och inte om det kommer från rektorerna där dom bara säger att det här är ert uppdrag fast man ser på dom att dom själva inte tror på det.</a:t>
            </a:r>
          </a:p>
          <a:p>
            <a:endParaRPr lang="sv-SE" dirty="0"/>
          </a:p>
        </p:txBody>
      </p:sp>
    </p:spTree>
    <p:extLst>
      <p:ext uri="{BB962C8B-B14F-4D97-AF65-F5344CB8AC3E}">
        <p14:creationId xmlns:p14="http://schemas.microsoft.com/office/powerpoint/2010/main" val="3546256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ubrik 1">
            <a:extLst>
              <a:ext uri="{FF2B5EF4-FFF2-40B4-BE49-F238E27FC236}">
                <a16:creationId xmlns:a16="http://schemas.microsoft.com/office/drawing/2014/main" xmlns="" id="{CD010328-072E-49A5-BA71-57A80D674802}"/>
              </a:ext>
            </a:extLst>
          </p:cNvPr>
          <p:cNvSpPr>
            <a:spLocks noGrp="1"/>
          </p:cNvSpPr>
          <p:nvPr>
            <p:ph type="title"/>
          </p:nvPr>
        </p:nvSpPr>
        <p:spPr>
          <a:xfrm>
            <a:off x="790575" y="549275"/>
            <a:ext cx="6848475" cy="1150938"/>
          </a:xfrm>
        </p:spPr>
        <p:txBody>
          <a:bodyPr>
            <a:normAutofit fontScale="90000"/>
          </a:bodyPr>
          <a:lstStyle/>
          <a:p>
            <a:r>
              <a:rPr lang="sv-SE" altLang="sv-SE" dirty="0" smtClean="0"/>
              <a:t>Varför uppnår man sällan det man önskar med planerade förändringar?</a:t>
            </a:r>
            <a:endParaRPr lang="sv-SE" altLang="sv-SE" dirty="0"/>
          </a:p>
        </p:txBody>
      </p:sp>
      <p:sp>
        <p:nvSpPr>
          <p:cNvPr id="3" name="Platshållare för innehåll 2">
            <a:extLst>
              <a:ext uri="{FF2B5EF4-FFF2-40B4-BE49-F238E27FC236}">
                <a16:creationId xmlns:a16="http://schemas.microsoft.com/office/drawing/2014/main" xmlns="" id="{E78627D3-14B8-4E94-93C7-D8F597A902C5}"/>
              </a:ext>
            </a:extLst>
          </p:cNvPr>
          <p:cNvSpPr>
            <a:spLocks noGrp="1"/>
          </p:cNvSpPr>
          <p:nvPr>
            <p:ph idx="1"/>
          </p:nvPr>
        </p:nvSpPr>
        <p:spPr>
          <a:xfrm>
            <a:off x="790575" y="1628775"/>
            <a:ext cx="6848475" cy="4392613"/>
          </a:xfrm>
        </p:spPr>
        <p:txBody>
          <a:bodyPr/>
          <a:lstStyle/>
          <a:p>
            <a:pPr marL="0" indent="0">
              <a:buFontTx/>
              <a:buNone/>
            </a:pPr>
            <a:endParaRPr lang="sv-SE" altLang="sv-SE" dirty="0"/>
          </a:p>
          <a:p>
            <a:pPr marL="0" indent="0">
              <a:buFontTx/>
              <a:buNone/>
            </a:pPr>
            <a:endParaRPr lang="sv-SE" altLang="sv-SE" dirty="0"/>
          </a:p>
          <a:p>
            <a:pPr marL="0" indent="0">
              <a:buFontTx/>
              <a:buNone/>
            </a:pPr>
            <a:r>
              <a:rPr lang="sv-SE" altLang="sv-SE" i="1" dirty="0"/>
              <a:t>”Ledningen anser att deras medarbetare är delaktiga i det som sker. Samtidigt är det många av medarbetarna som inte alls känner sig  delaktiga i vad som sker i organisationen”. </a:t>
            </a:r>
          </a:p>
          <a:p>
            <a:pPr marL="0" indent="0">
              <a:buFontTx/>
              <a:buNone/>
            </a:pPr>
            <a:endParaRPr lang="sv-SE" altLang="sv-SE" i="1" dirty="0"/>
          </a:p>
          <a:p>
            <a:pPr marL="0" indent="0">
              <a:buFontTx/>
              <a:buNone/>
            </a:pPr>
            <a:r>
              <a:rPr lang="sv-SE" altLang="sv-SE" dirty="0"/>
              <a:t>Hur kommer detta sig?</a:t>
            </a:r>
          </a:p>
        </p:txBody>
      </p:sp>
    </p:spTree>
    <p:extLst>
      <p:ext uri="{BB962C8B-B14F-4D97-AF65-F5344CB8AC3E}">
        <p14:creationId xmlns:p14="http://schemas.microsoft.com/office/powerpoint/2010/main" val="1363551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350839" y="2919712"/>
            <a:ext cx="913958" cy="84406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62"/>
          </a:p>
        </p:txBody>
      </p:sp>
      <p:sp>
        <p:nvSpPr>
          <p:cNvPr id="5" name="textruta 4"/>
          <p:cNvSpPr txBox="1"/>
          <p:nvPr/>
        </p:nvSpPr>
        <p:spPr>
          <a:xfrm>
            <a:off x="1440941" y="3155047"/>
            <a:ext cx="750142" cy="348109"/>
          </a:xfrm>
          <a:prstGeom prst="rect">
            <a:avLst/>
          </a:prstGeom>
          <a:noFill/>
        </p:spPr>
        <p:txBody>
          <a:bodyPr wrap="none" rtlCol="0">
            <a:spAutoFit/>
          </a:bodyPr>
          <a:lstStyle/>
          <a:p>
            <a:r>
              <a:rPr lang="sv-SE" sz="1662" dirty="0"/>
              <a:t>Analys</a:t>
            </a:r>
          </a:p>
        </p:txBody>
      </p:sp>
      <p:sp>
        <p:nvSpPr>
          <p:cNvPr id="6" name="Rektangel 5"/>
          <p:cNvSpPr/>
          <p:nvPr/>
        </p:nvSpPr>
        <p:spPr>
          <a:xfrm>
            <a:off x="2964615" y="2907599"/>
            <a:ext cx="1107964" cy="84406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62"/>
          </a:p>
        </p:txBody>
      </p:sp>
      <p:sp>
        <p:nvSpPr>
          <p:cNvPr id="8" name="Rektangel 7"/>
          <p:cNvSpPr/>
          <p:nvPr/>
        </p:nvSpPr>
        <p:spPr>
          <a:xfrm>
            <a:off x="4639022" y="2951875"/>
            <a:ext cx="1730733" cy="84406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62"/>
          </a:p>
        </p:txBody>
      </p:sp>
      <p:sp>
        <p:nvSpPr>
          <p:cNvPr id="9" name="Rektangel 8"/>
          <p:cNvSpPr/>
          <p:nvPr/>
        </p:nvSpPr>
        <p:spPr>
          <a:xfrm>
            <a:off x="6926388" y="2927041"/>
            <a:ext cx="1217785" cy="84406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62"/>
          </a:p>
        </p:txBody>
      </p:sp>
      <p:sp>
        <p:nvSpPr>
          <p:cNvPr id="10" name="textruta 9"/>
          <p:cNvSpPr txBox="1"/>
          <p:nvPr/>
        </p:nvSpPr>
        <p:spPr>
          <a:xfrm>
            <a:off x="3099891" y="3075600"/>
            <a:ext cx="855042" cy="603883"/>
          </a:xfrm>
          <a:prstGeom prst="rect">
            <a:avLst/>
          </a:prstGeom>
          <a:noFill/>
        </p:spPr>
        <p:txBody>
          <a:bodyPr wrap="none" rtlCol="0">
            <a:spAutoFit/>
          </a:bodyPr>
          <a:lstStyle/>
          <a:p>
            <a:r>
              <a:rPr lang="sv-SE" sz="1662" dirty="0"/>
              <a:t>Plan för</a:t>
            </a:r>
            <a:br>
              <a:rPr lang="sv-SE" sz="1662" dirty="0"/>
            </a:br>
            <a:r>
              <a:rPr lang="sv-SE" sz="1662" dirty="0"/>
              <a:t>åtgärd</a:t>
            </a:r>
          </a:p>
        </p:txBody>
      </p:sp>
      <p:sp>
        <p:nvSpPr>
          <p:cNvPr id="11" name="textruta 10"/>
          <p:cNvSpPr txBox="1"/>
          <p:nvPr/>
        </p:nvSpPr>
        <p:spPr>
          <a:xfrm>
            <a:off x="4734227" y="3071184"/>
            <a:ext cx="1623714" cy="603883"/>
          </a:xfrm>
          <a:prstGeom prst="rect">
            <a:avLst/>
          </a:prstGeom>
          <a:noFill/>
        </p:spPr>
        <p:txBody>
          <a:bodyPr wrap="none" rtlCol="0">
            <a:spAutoFit/>
          </a:bodyPr>
          <a:lstStyle/>
          <a:p>
            <a:r>
              <a:rPr lang="sv-SE" sz="1662" dirty="0"/>
              <a:t>Genomförande /</a:t>
            </a:r>
          </a:p>
          <a:p>
            <a:r>
              <a:rPr lang="sv-SE" sz="1662" dirty="0"/>
              <a:t>implementering</a:t>
            </a:r>
          </a:p>
        </p:txBody>
      </p:sp>
      <p:sp>
        <p:nvSpPr>
          <p:cNvPr id="12" name="textruta 11"/>
          <p:cNvSpPr txBox="1"/>
          <p:nvPr/>
        </p:nvSpPr>
        <p:spPr>
          <a:xfrm>
            <a:off x="7219823" y="3171283"/>
            <a:ext cx="656590" cy="348109"/>
          </a:xfrm>
          <a:prstGeom prst="rect">
            <a:avLst/>
          </a:prstGeom>
          <a:noFill/>
        </p:spPr>
        <p:txBody>
          <a:bodyPr wrap="none" rtlCol="0">
            <a:spAutoFit/>
          </a:bodyPr>
          <a:lstStyle/>
          <a:p>
            <a:r>
              <a:rPr lang="sv-SE" sz="1662" dirty="0"/>
              <a:t>Utfall</a:t>
            </a:r>
          </a:p>
        </p:txBody>
      </p:sp>
      <p:sp>
        <p:nvSpPr>
          <p:cNvPr id="16" name="Tankebubbla 15"/>
          <p:cNvSpPr/>
          <p:nvPr/>
        </p:nvSpPr>
        <p:spPr>
          <a:xfrm>
            <a:off x="5932662" y="1063670"/>
            <a:ext cx="1487851" cy="1195966"/>
          </a:xfrm>
          <a:prstGeom prst="cloudCallout">
            <a:avLst>
              <a:gd name="adj1" fmla="val -50819"/>
              <a:gd name="adj2" fmla="val 95155"/>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62"/>
          </a:p>
        </p:txBody>
      </p:sp>
      <p:sp>
        <p:nvSpPr>
          <p:cNvPr id="24" name="textruta 23"/>
          <p:cNvSpPr txBox="1"/>
          <p:nvPr/>
        </p:nvSpPr>
        <p:spPr>
          <a:xfrm>
            <a:off x="6193991" y="1183670"/>
            <a:ext cx="1127553" cy="859659"/>
          </a:xfrm>
          <a:prstGeom prst="rect">
            <a:avLst/>
          </a:prstGeom>
          <a:noFill/>
        </p:spPr>
        <p:txBody>
          <a:bodyPr wrap="none" rtlCol="0">
            <a:spAutoFit/>
          </a:bodyPr>
          <a:lstStyle/>
          <a:p>
            <a:r>
              <a:rPr lang="sv-SE" sz="1662" dirty="0"/>
              <a:t>Myter som</a:t>
            </a:r>
          </a:p>
          <a:p>
            <a:r>
              <a:rPr lang="sv-SE" sz="1662" dirty="0"/>
              <a:t>skymmer</a:t>
            </a:r>
          </a:p>
          <a:p>
            <a:r>
              <a:rPr lang="sv-SE" sz="1662" dirty="0"/>
              <a:t>sikten</a:t>
            </a:r>
          </a:p>
        </p:txBody>
      </p:sp>
      <p:sp>
        <p:nvSpPr>
          <p:cNvPr id="35" name="Höger 34"/>
          <p:cNvSpPr/>
          <p:nvPr/>
        </p:nvSpPr>
        <p:spPr>
          <a:xfrm>
            <a:off x="2390606" y="3217792"/>
            <a:ext cx="514454" cy="163038"/>
          </a:xfrm>
          <a:prstGeom prst="rightArrow">
            <a:avLst/>
          </a:prstGeom>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sz="1662"/>
          </a:p>
        </p:txBody>
      </p:sp>
      <p:sp>
        <p:nvSpPr>
          <p:cNvPr id="36" name="Höger 35"/>
          <p:cNvSpPr/>
          <p:nvPr/>
        </p:nvSpPr>
        <p:spPr>
          <a:xfrm>
            <a:off x="6419362" y="3239137"/>
            <a:ext cx="451878" cy="163038"/>
          </a:xfrm>
          <a:prstGeom prst="rightArrow">
            <a:avLst/>
          </a:prstGeom>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sz="1662"/>
          </a:p>
        </p:txBody>
      </p:sp>
      <p:sp>
        <p:nvSpPr>
          <p:cNvPr id="37" name="Höger 36"/>
          <p:cNvSpPr/>
          <p:nvPr/>
        </p:nvSpPr>
        <p:spPr>
          <a:xfrm>
            <a:off x="4124568" y="3236332"/>
            <a:ext cx="464848" cy="163038"/>
          </a:xfrm>
          <a:prstGeom prst="rightArrow">
            <a:avLst/>
          </a:prstGeom>
          <a:ln>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sz="1662"/>
          </a:p>
        </p:txBody>
      </p:sp>
      <p:sp>
        <p:nvSpPr>
          <p:cNvPr id="52" name="Rektangel 51"/>
          <p:cNvSpPr/>
          <p:nvPr/>
        </p:nvSpPr>
        <p:spPr>
          <a:xfrm>
            <a:off x="5090460" y="2316428"/>
            <a:ext cx="237625" cy="115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62"/>
          </a:p>
        </p:txBody>
      </p:sp>
      <p:cxnSp>
        <p:nvCxnSpPr>
          <p:cNvPr id="19" name="Rak pil 18"/>
          <p:cNvCxnSpPr/>
          <p:nvPr/>
        </p:nvCxnSpPr>
        <p:spPr>
          <a:xfrm>
            <a:off x="5198720" y="2319429"/>
            <a:ext cx="0" cy="618816"/>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1" name="Rektangel 20"/>
          <p:cNvSpPr/>
          <p:nvPr/>
        </p:nvSpPr>
        <p:spPr>
          <a:xfrm>
            <a:off x="1578999" y="1457871"/>
            <a:ext cx="4211251" cy="84406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62" dirty="0"/>
          </a:p>
        </p:txBody>
      </p:sp>
      <p:cxnSp>
        <p:nvCxnSpPr>
          <p:cNvPr id="26" name="Rak pil 25"/>
          <p:cNvCxnSpPr/>
          <p:nvPr/>
        </p:nvCxnSpPr>
        <p:spPr>
          <a:xfrm>
            <a:off x="2023168" y="2301935"/>
            <a:ext cx="0" cy="605667"/>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7" name="Rak pil 26"/>
          <p:cNvCxnSpPr/>
          <p:nvPr/>
        </p:nvCxnSpPr>
        <p:spPr>
          <a:xfrm>
            <a:off x="3416180" y="2312949"/>
            <a:ext cx="6465" cy="594653"/>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4072579" y="4625440"/>
            <a:ext cx="2947693" cy="859659"/>
          </a:xfrm>
          <a:prstGeom prst="rect">
            <a:avLst/>
          </a:prstGeom>
          <a:noFill/>
          <a:ln>
            <a:noFill/>
          </a:ln>
        </p:spPr>
        <p:txBody>
          <a:bodyPr wrap="square" rtlCol="0">
            <a:spAutoFit/>
          </a:bodyPr>
          <a:lstStyle/>
          <a:p>
            <a:r>
              <a:rPr lang="sv-SE" sz="1662" b="1" dirty="0"/>
              <a:t>Förändringsledning</a:t>
            </a:r>
          </a:p>
          <a:p>
            <a:r>
              <a:rPr lang="sv-SE" sz="1662" dirty="0"/>
              <a:t>Delaktighet och kommunikation i meningsskapande processer</a:t>
            </a:r>
          </a:p>
        </p:txBody>
      </p:sp>
      <p:sp>
        <p:nvSpPr>
          <p:cNvPr id="29" name="Rektangel 28"/>
          <p:cNvSpPr/>
          <p:nvPr/>
        </p:nvSpPr>
        <p:spPr>
          <a:xfrm>
            <a:off x="3978757" y="4558972"/>
            <a:ext cx="3014075" cy="95825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62"/>
          </a:p>
        </p:txBody>
      </p:sp>
      <p:cxnSp>
        <p:nvCxnSpPr>
          <p:cNvPr id="31" name="Rak pil 30"/>
          <p:cNvCxnSpPr/>
          <p:nvPr/>
        </p:nvCxnSpPr>
        <p:spPr>
          <a:xfrm>
            <a:off x="5328085" y="3884600"/>
            <a:ext cx="1608" cy="655382"/>
          </a:xfrm>
          <a:prstGeom prst="straightConnector1">
            <a:avLst/>
          </a:prstGeom>
          <a:ln w="28575">
            <a:solidFill>
              <a:schemeClr val="accent4"/>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Rak pil 31"/>
          <p:cNvCxnSpPr/>
          <p:nvPr/>
        </p:nvCxnSpPr>
        <p:spPr>
          <a:xfrm flipH="1">
            <a:off x="3324610" y="3864519"/>
            <a:ext cx="6860" cy="827391"/>
          </a:xfrm>
          <a:prstGeom prst="straightConnector1">
            <a:avLst/>
          </a:prstGeom>
          <a:ln w="28575">
            <a:solidFill>
              <a:schemeClr val="accent4"/>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Rak pil 32"/>
          <p:cNvCxnSpPr/>
          <p:nvPr/>
        </p:nvCxnSpPr>
        <p:spPr>
          <a:xfrm>
            <a:off x="1934056" y="3862764"/>
            <a:ext cx="0" cy="1059957"/>
          </a:xfrm>
          <a:prstGeom prst="straightConnector1">
            <a:avLst/>
          </a:prstGeom>
          <a:ln w="28575">
            <a:solidFill>
              <a:schemeClr val="accent4"/>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Rak 33"/>
          <p:cNvCxnSpPr/>
          <p:nvPr/>
        </p:nvCxnSpPr>
        <p:spPr>
          <a:xfrm>
            <a:off x="3324611" y="4691910"/>
            <a:ext cx="647286"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38" name="Rak 37"/>
          <p:cNvCxnSpPr/>
          <p:nvPr/>
        </p:nvCxnSpPr>
        <p:spPr>
          <a:xfrm>
            <a:off x="1934056" y="4925766"/>
            <a:ext cx="2044702" cy="0"/>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 name="Platshållare för sidfot 1">
            <a:extLst>
              <a:ext uri="{FF2B5EF4-FFF2-40B4-BE49-F238E27FC236}">
                <a16:creationId xmlns:a16="http://schemas.microsoft.com/office/drawing/2014/main" xmlns="" id="{1B25D43A-E1FA-49A4-8271-F25ED321B328}"/>
              </a:ext>
            </a:extLst>
          </p:cNvPr>
          <p:cNvSpPr>
            <a:spLocks noGrp="1"/>
          </p:cNvSpPr>
          <p:nvPr>
            <p:ph type="ftr" sz="quarter" idx="11"/>
          </p:nvPr>
        </p:nvSpPr>
        <p:spPr/>
        <p:txBody>
          <a:bodyPr/>
          <a:lstStyle/>
          <a:p>
            <a:r>
              <a:rPr lang="sv-SE"/>
              <a:t>Pär Larsson</a:t>
            </a:r>
            <a:endParaRPr lang="sv-SE" dirty="0"/>
          </a:p>
        </p:txBody>
      </p:sp>
      <p:sp>
        <p:nvSpPr>
          <p:cNvPr id="3" name="Platshållare för bildnummer 2">
            <a:extLst>
              <a:ext uri="{FF2B5EF4-FFF2-40B4-BE49-F238E27FC236}">
                <a16:creationId xmlns:a16="http://schemas.microsoft.com/office/drawing/2014/main" xmlns="" id="{F78940F9-DB4A-4AE6-A992-9A7B71F05CF3}"/>
              </a:ext>
            </a:extLst>
          </p:cNvPr>
          <p:cNvSpPr>
            <a:spLocks noGrp="1"/>
          </p:cNvSpPr>
          <p:nvPr>
            <p:ph type="sldNum" sz="quarter" idx="12"/>
          </p:nvPr>
        </p:nvSpPr>
        <p:spPr/>
        <p:txBody>
          <a:bodyPr/>
          <a:lstStyle/>
          <a:p>
            <a:fld id="{60265587-BAC0-4BDE-B6BA-872542B9B10B}" type="slidenum">
              <a:rPr lang="sv-SE" smtClean="0"/>
              <a:t>30</a:t>
            </a:fld>
            <a:endParaRPr lang="sv-SE"/>
          </a:p>
        </p:txBody>
      </p:sp>
      <p:sp>
        <p:nvSpPr>
          <p:cNvPr id="30" name="textruta 29"/>
          <p:cNvSpPr txBox="1"/>
          <p:nvPr/>
        </p:nvSpPr>
        <p:spPr>
          <a:xfrm>
            <a:off x="2211367" y="1609822"/>
            <a:ext cx="2946512" cy="603883"/>
          </a:xfrm>
          <a:prstGeom prst="rect">
            <a:avLst/>
          </a:prstGeom>
          <a:noFill/>
        </p:spPr>
        <p:txBody>
          <a:bodyPr wrap="none" rtlCol="0">
            <a:spAutoFit/>
          </a:bodyPr>
          <a:lstStyle/>
          <a:p>
            <a:pPr algn="ctr"/>
            <a:r>
              <a:rPr lang="sv-SE" sz="1662" b="1" dirty="0"/>
              <a:t>Organisatoriska förutsättningar</a:t>
            </a:r>
          </a:p>
          <a:p>
            <a:pPr algn="ctr"/>
            <a:r>
              <a:rPr lang="sv-SE" sz="1662" b="1" dirty="0"/>
              <a:t>för </a:t>
            </a:r>
            <a:r>
              <a:rPr lang="sv-SE" sz="1662" b="1" dirty="0" smtClean="0"/>
              <a:t>utveckling och förändring</a:t>
            </a:r>
            <a:endParaRPr lang="sv-SE" sz="1662" b="1" dirty="0"/>
          </a:p>
        </p:txBody>
      </p:sp>
    </p:spTree>
    <p:extLst>
      <p:ext uri="{BB962C8B-B14F-4D97-AF65-F5344CB8AC3E}">
        <p14:creationId xmlns:p14="http://schemas.microsoft.com/office/powerpoint/2010/main" val="235055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fade">
                                      <p:cBhvr>
                                        <p:cTn id="9" dur="500"/>
                                        <p:tgtEl>
                                          <p:spTgt spid="28"/>
                                        </p:tgtEl>
                                      </p:cBhvr>
                                    </p:animEffect>
                                  </p:childTnLst>
                                </p:cTn>
                              </p:par>
                              <p:par>
                                <p:cTn id="10" presetID="10"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CA80EC9-033A-4898-A633-20C853282BFF}"/>
              </a:ext>
            </a:extLst>
          </p:cNvPr>
          <p:cNvSpPr>
            <a:spLocks noGrp="1"/>
          </p:cNvSpPr>
          <p:nvPr>
            <p:ph type="title"/>
          </p:nvPr>
        </p:nvSpPr>
        <p:spPr/>
        <p:txBody>
          <a:bodyPr/>
          <a:lstStyle/>
          <a:p>
            <a:endParaRPr lang="sv-SE"/>
          </a:p>
        </p:txBody>
      </p:sp>
      <p:pic>
        <p:nvPicPr>
          <p:cNvPr id="3" name="Bildobjekt 2">
            <a:extLst>
              <a:ext uri="{FF2B5EF4-FFF2-40B4-BE49-F238E27FC236}">
                <a16:creationId xmlns:a16="http://schemas.microsoft.com/office/drawing/2014/main" xmlns="" id="{FB7F0D96-66D0-4C0A-BE49-C41D1E0AAA65}"/>
              </a:ext>
            </a:extLst>
          </p:cNvPr>
          <p:cNvPicPr>
            <a:picLocks noChangeAspect="1"/>
          </p:cNvPicPr>
          <p:nvPr/>
        </p:nvPicPr>
        <p:blipFill>
          <a:blip r:embed="rId2"/>
          <a:stretch>
            <a:fillRect/>
          </a:stretch>
        </p:blipFill>
        <p:spPr>
          <a:xfrm>
            <a:off x="1295399" y="1524000"/>
            <a:ext cx="6845861" cy="4114800"/>
          </a:xfrm>
          <a:prstGeom prst="rect">
            <a:avLst/>
          </a:prstGeom>
        </p:spPr>
      </p:pic>
    </p:spTree>
    <p:extLst>
      <p:ext uri="{BB962C8B-B14F-4D97-AF65-F5344CB8AC3E}">
        <p14:creationId xmlns:p14="http://schemas.microsoft.com/office/powerpoint/2010/main" val="1227856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982A4BF6-B589-4B56-AEF0-EC22E931AE29}"/>
              </a:ext>
            </a:extLst>
          </p:cNvPr>
          <p:cNvSpPr>
            <a:spLocks noGrp="1"/>
          </p:cNvSpPr>
          <p:nvPr>
            <p:ph type="title"/>
          </p:nvPr>
        </p:nvSpPr>
        <p:spPr>
          <a:xfrm>
            <a:off x="834707" y="624192"/>
            <a:ext cx="7474585" cy="749935"/>
          </a:xfrm>
        </p:spPr>
        <p:txBody>
          <a:bodyPr/>
          <a:lstStyle/>
          <a:p>
            <a:endParaRPr lang="sv-SE"/>
          </a:p>
        </p:txBody>
      </p:sp>
      <p:pic>
        <p:nvPicPr>
          <p:cNvPr id="2" name="Bildobjekt 1">
            <a:extLst>
              <a:ext uri="{FF2B5EF4-FFF2-40B4-BE49-F238E27FC236}">
                <a16:creationId xmlns:a16="http://schemas.microsoft.com/office/drawing/2014/main" xmlns="" id="{81E0D11C-4DEC-4E4F-A2C7-028537AB4D4A}"/>
              </a:ext>
            </a:extLst>
          </p:cNvPr>
          <p:cNvPicPr>
            <a:picLocks noChangeAspect="1"/>
          </p:cNvPicPr>
          <p:nvPr/>
        </p:nvPicPr>
        <p:blipFill>
          <a:blip r:embed="rId2"/>
          <a:stretch>
            <a:fillRect/>
          </a:stretch>
        </p:blipFill>
        <p:spPr>
          <a:xfrm>
            <a:off x="845592" y="1600200"/>
            <a:ext cx="7226187" cy="4343400"/>
          </a:xfrm>
          <a:prstGeom prst="rect">
            <a:avLst/>
          </a:prstGeom>
        </p:spPr>
      </p:pic>
    </p:spTree>
    <p:extLst>
      <p:ext uri="{BB962C8B-B14F-4D97-AF65-F5344CB8AC3E}">
        <p14:creationId xmlns:p14="http://schemas.microsoft.com/office/powerpoint/2010/main" val="41217759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xmlns="" id="{6F1D066A-8D5A-4AAF-954C-D668EAC4702A}"/>
              </a:ext>
            </a:extLst>
          </p:cNvPr>
          <p:cNvSpPr>
            <a:spLocks noGrp="1"/>
          </p:cNvSpPr>
          <p:nvPr>
            <p:ph type="title"/>
          </p:nvPr>
        </p:nvSpPr>
        <p:spPr>
          <a:xfrm>
            <a:off x="1066800" y="838200"/>
            <a:ext cx="7474585" cy="615553"/>
          </a:xfrm>
        </p:spPr>
        <p:txBody>
          <a:bodyPr/>
          <a:lstStyle/>
          <a:p>
            <a:r>
              <a:rPr lang="sv-SE" sz="2000" dirty="0"/>
              <a:t>Det kollegiala stödet i över- respektive underpresterande skolor</a:t>
            </a:r>
          </a:p>
        </p:txBody>
      </p:sp>
      <p:graphicFrame>
        <p:nvGraphicFramePr>
          <p:cNvPr id="5" name="Tabell 4">
            <a:extLst>
              <a:ext uri="{FF2B5EF4-FFF2-40B4-BE49-F238E27FC236}">
                <a16:creationId xmlns:a16="http://schemas.microsoft.com/office/drawing/2014/main" xmlns="" id="{C0BDC7F5-FA62-46DC-99F3-C399AAB36EDE}"/>
              </a:ext>
            </a:extLst>
          </p:cNvPr>
          <p:cNvGraphicFramePr>
            <a:graphicFrameLocks noGrp="1"/>
          </p:cNvGraphicFramePr>
          <p:nvPr>
            <p:extLst>
              <p:ext uri="{D42A27DB-BD31-4B8C-83A1-F6EECF244321}">
                <p14:modId xmlns:p14="http://schemas.microsoft.com/office/powerpoint/2010/main" val="644460850"/>
              </p:ext>
            </p:extLst>
          </p:nvPr>
        </p:nvGraphicFramePr>
        <p:xfrm>
          <a:off x="1219200" y="2133600"/>
          <a:ext cx="6553200" cy="16510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xmlns="" val="3201698178"/>
                    </a:ext>
                  </a:extLst>
                </a:gridCol>
                <a:gridCol w="1295400">
                  <a:extLst>
                    <a:ext uri="{9D8B030D-6E8A-4147-A177-3AD203B41FA5}">
                      <a16:colId xmlns:a16="http://schemas.microsoft.com/office/drawing/2014/main" xmlns="" val="1452899697"/>
                    </a:ext>
                  </a:extLst>
                </a:gridCol>
                <a:gridCol w="1188720">
                  <a:extLst>
                    <a:ext uri="{9D8B030D-6E8A-4147-A177-3AD203B41FA5}">
                      <a16:colId xmlns:a16="http://schemas.microsoft.com/office/drawing/2014/main" xmlns="" val="3117802685"/>
                    </a:ext>
                  </a:extLst>
                </a:gridCol>
                <a:gridCol w="1310640">
                  <a:extLst>
                    <a:ext uri="{9D8B030D-6E8A-4147-A177-3AD203B41FA5}">
                      <a16:colId xmlns:a16="http://schemas.microsoft.com/office/drawing/2014/main" xmlns="" val="712777702"/>
                    </a:ext>
                  </a:extLst>
                </a:gridCol>
                <a:gridCol w="1310640">
                  <a:extLst>
                    <a:ext uri="{9D8B030D-6E8A-4147-A177-3AD203B41FA5}">
                      <a16:colId xmlns:a16="http://schemas.microsoft.com/office/drawing/2014/main" xmlns="" val="1375415970"/>
                    </a:ext>
                  </a:extLst>
                </a:gridCol>
              </a:tblGrid>
              <a:tr h="370840">
                <a:tc>
                  <a:txBody>
                    <a:bodyPr/>
                    <a:lstStyle/>
                    <a:p>
                      <a:endParaRPr lang="sv-SE" dirty="0"/>
                    </a:p>
                  </a:txBody>
                  <a:tcPr/>
                </a:tc>
                <a:tc>
                  <a:txBody>
                    <a:bodyPr/>
                    <a:lstStyle/>
                    <a:p>
                      <a:r>
                        <a:rPr lang="sv-SE" dirty="0"/>
                        <a:t>Avlastning</a:t>
                      </a:r>
                    </a:p>
                  </a:txBody>
                  <a:tcPr/>
                </a:tc>
                <a:tc>
                  <a:txBody>
                    <a:bodyPr/>
                    <a:lstStyle/>
                    <a:p>
                      <a:r>
                        <a:rPr lang="sv-SE" dirty="0"/>
                        <a:t>Utveckling</a:t>
                      </a:r>
                    </a:p>
                  </a:txBody>
                  <a:tcPr/>
                </a:tc>
                <a:tc>
                  <a:txBody>
                    <a:bodyPr/>
                    <a:lstStyle/>
                    <a:p>
                      <a:r>
                        <a:rPr lang="sv-SE" dirty="0"/>
                        <a:t>Lika mkt</a:t>
                      </a:r>
                    </a:p>
                  </a:txBody>
                  <a:tcPr/>
                </a:tc>
                <a:tc>
                  <a:txBody>
                    <a:bodyPr/>
                    <a:lstStyle/>
                    <a:p>
                      <a:r>
                        <a:rPr lang="sv-SE" dirty="0"/>
                        <a:t>Ingendera</a:t>
                      </a:r>
                    </a:p>
                  </a:txBody>
                  <a:tcPr/>
                </a:tc>
                <a:extLst>
                  <a:ext uri="{0D108BD9-81ED-4DB2-BD59-A6C34878D82A}">
                    <a16:rowId xmlns:a16="http://schemas.microsoft.com/office/drawing/2014/main" xmlns="" val="791934024"/>
                  </a:ext>
                </a:extLst>
              </a:tr>
              <a:tr h="370840">
                <a:tc>
                  <a:txBody>
                    <a:bodyPr/>
                    <a:lstStyle/>
                    <a:p>
                      <a:r>
                        <a:rPr lang="sv-SE" dirty="0" err="1"/>
                        <a:t>Över-presterande</a:t>
                      </a:r>
                      <a:endParaRPr lang="sv-SE" dirty="0"/>
                    </a:p>
                  </a:txBody>
                  <a:tcPr/>
                </a:tc>
                <a:tc>
                  <a:txBody>
                    <a:bodyPr/>
                    <a:lstStyle/>
                    <a:p>
                      <a:pPr algn="ctr"/>
                      <a:r>
                        <a:rPr lang="sv-SE" dirty="0"/>
                        <a:t>37%</a:t>
                      </a:r>
                    </a:p>
                  </a:txBody>
                  <a:tcPr anchor="ctr"/>
                </a:tc>
                <a:tc>
                  <a:txBody>
                    <a:bodyPr/>
                    <a:lstStyle/>
                    <a:p>
                      <a:pPr algn="ctr"/>
                      <a:r>
                        <a:rPr lang="sv-SE" dirty="0"/>
                        <a:t>17%</a:t>
                      </a:r>
                    </a:p>
                  </a:txBody>
                  <a:tcPr anchor="ctr"/>
                </a:tc>
                <a:tc>
                  <a:txBody>
                    <a:bodyPr/>
                    <a:lstStyle/>
                    <a:p>
                      <a:pPr algn="ctr"/>
                      <a:r>
                        <a:rPr lang="sv-SE" dirty="0"/>
                        <a:t>42%</a:t>
                      </a:r>
                    </a:p>
                  </a:txBody>
                  <a:tcPr anchor="ctr"/>
                </a:tc>
                <a:tc>
                  <a:txBody>
                    <a:bodyPr/>
                    <a:lstStyle/>
                    <a:p>
                      <a:pPr algn="ctr"/>
                      <a:r>
                        <a:rPr lang="sv-SE" dirty="0"/>
                        <a:t>4%</a:t>
                      </a:r>
                    </a:p>
                  </a:txBody>
                  <a:tcPr anchor="ctr"/>
                </a:tc>
                <a:extLst>
                  <a:ext uri="{0D108BD9-81ED-4DB2-BD59-A6C34878D82A}">
                    <a16:rowId xmlns:a16="http://schemas.microsoft.com/office/drawing/2014/main" xmlns="" val="189609270"/>
                  </a:ext>
                </a:extLst>
              </a:tr>
              <a:tr h="370840">
                <a:tc>
                  <a:txBody>
                    <a:bodyPr/>
                    <a:lstStyle/>
                    <a:p>
                      <a:r>
                        <a:rPr lang="sv-SE" dirty="0"/>
                        <a:t>Under-presterande</a:t>
                      </a:r>
                    </a:p>
                  </a:txBody>
                  <a:tcPr/>
                </a:tc>
                <a:tc>
                  <a:txBody>
                    <a:bodyPr/>
                    <a:lstStyle/>
                    <a:p>
                      <a:pPr algn="ctr"/>
                      <a:r>
                        <a:rPr lang="sv-SE" dirty="0"/>
                        <a:t>46%</a:t>
                      </a:r>
                    </a:p>
                  </a:txBody>
                  <a:tcPr anchor="ctr"/>
                </a:tc>
                <a:tc>
                  <a:txBody>
                    <a:bodyPr/>
                    <a:lstStyle/>
                    <a:p>
                      <a:pPr algn="ctr"/>
                      <a:r>
                        <a:rPr lang="sv-SE" dirty="0"/>
                        <a:t>21%</a:t>
                      </a:r>
                    </a:p>
                  </a:txBody>
                  <a:tcPr anchor="ctr"/>
                </a:tc>
                <a:tc>
                  <a:txBody>
                    <a:bodyPr/>
                    <a:lstStyle/>
                    <a:p>
                      <a:pPr algn="ctr"/>
                      <a:r>
                        <a:rPr lang="sv-SE" dirty="0"/>
                        <a:t>28%</a:t>
                      </a:r>
                    </a:p>
                  </a:txBody>
                  <a:tcPr anchor="ctr"/>
                </a:tc>
                <a:tc>
                  <a:txBody>
                    <a:bodyPr/>
                    <a:lstStyle/>
                    <a:p>
                      <a:pPr algn="ctr"/>
                      <a:r>
                        <a:rPr lang="sv-SE" dirty="0"/>
                        <a:t>6%</a:t>
                      </a: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136715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Relaterad bil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921" y="1542422"/>
            <a:ext cx="7345363"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7584" y="332656"/>
            <a:ext cx="6848475" cy="1008112"/>
          </a:xfrm>
        </p:spPr>
        <p:txBody>
          <a:bodyPr>
            <a:normAutofit/>
          </a:bodyPr>
          <a:lstStyle/>
          <a:p>
            <a:pPr algn="ctr">
              <a:defRPr/>
            </a:pPr>
            <a:r>
              <a:rPr lang="sv-SE" dirty="0" smtClean="0">
                <a:solidFill>
                  <a:schemeClr val="tx1">
                    <a:lumMod val="90000"/>
                    <a:lumOff val="10000"/>
                  </a:schemeClr>
                </a:solidFill>
              </a:rPr>
              <a:t>Förändring eller förbättring av en verksamhet/skola</a:t>
            </a:r>
            <a:endParaRPr lang="sv-SE" dirty="0">
              <a:solidFill>
                <a:schemeClr val="tx1">
                  <a:lumMod val="90000"/>
                  <a:lumOff val="10000"/>
                </a:schemeClr>
              </a:solidFill>
            </a:endParaRPr>
          </a:p>
        </p:txBody>
      </p:sp>
      <p:sp>
        <p:nvSpPr>
          <p:cNvPr id="33796" name="Content Placeholder 2"/>
          <p:cNvSpPr>
            <a:spLocks noGrp="1"/>
          </p:cNvSpPr>
          <p:nvPr>
            <p:ph idx="1"/>
          </p:nvPr>
        </p:nvSpPr>
        <p:spPr/>
        <p:txBody>
          <a:bodyPr/>
          <a:lstStyle/>
          <a:p>
            <a:pPr marL="0" indent="0">
              <a:buFontTx/>
              <a:buNone/>
            </a:pPr>
            <a:endParaRPr lang="en-US" altLang="en-US" smtClean="0"/>
          </a:p>
        </p:txBody>
      </p:sp>
    </p:spTree>
    <p:extLst>
      <p:ext uri="{BB962C8B-B14F-4D97-AF65-F5344CB8AC3E}">
        <p14:creationId xmlns:p14="http://schemas.microsoft.com/office/powerpoint/2010/main" val="2445990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4000" y="925495"/>
            <a:ext cx="6850800" cy="734400"/>
          </a:xfrm>
        </p:spPr>
        <p:txBody>
          <a:bodyPr>
            <a:normAutofit fontScale="90000"/>
          </a:bodyPr>
          <a:lstStyle/>
          <a:p>
            <a:r>
              <a:rPr lang="sv-SE" sz="2215" dirty="0" smtClean="0">
                <a:ln w="0"/>
                <a:effectLst>
                  <a:outerShdw blurRad="38100" dist="19050" dir="2700000" algn="tl" rotWithShape="0">
                    <a:schemeClr val="dk1">
                      <a:alpha val="40000"/>
                    </a:schemeClr>
                  </a:outerShdw>
                </a:effectLst>
              </a:rPr>
              <a:t>Skolans organisation </a:t>
            </a:r>
            <a:br>
              <a:rPr lang="sv-SE" sz="2215" dirty="0" smtClean="0">
                <a:ln w="0"/>
                <a:effectLst>
                  <a:outerShdw blurRad="38100" dist="19050" dir="2700000" algn="tl" rotWithShape="0">
                    <a:schemeClr val="dk1">
                      <a:alpha val="40000"/>
                    </a:schemeClr>
                  </a:outerShdw>
                </a:effectLst>
              </a:rPr>
            </a:br>
            <a:r>
              <a:rPr lang="sv-SE" sz="2215" dirty="0" smtClean="0">
                <a:ln w="0"/>
                <a:effectLst>
                  <a:outerShdw blurRad="38100" dist="19050" dir="2700000" algn="tl" rotWithShape="0">
                    <a:schemeClr val="dk1">
                      <a:alpha val="40000"/>
                    </a:schemeClr>
                  </a:outerShdw>
                </a:effectLst>
              </a:rPr>
              <a:t>– ett meningsskapande system</a:t>
            </a:r>
            <a:endParaRPr lang="sv-SE" sz="2215" dirty="0">
              <a:ln w="0"/>
              <a:effectLst>
                <a:outerShdw blurRad="38100" dist="19050" dir="2700000" algn="tl" rotWithShape="0">
                  <a:schemeClr val="dk1">
                    <a:alpha val="40000"/>
                  </a:schemeClr>
                </a:outerShdw>
              </a:effectLst>
            </a:endParaRPr>
          </a:p>
        </p:txBody>
      </p:sp>
      <p:sp>
        <p:nvSpPr>
          <p:cNvPr id="3" name="Platshållare för innehåll 2"/>
          <p:cNvSpPr>
            <a:spLocks noGrp="1"/>
          </p:cNvSpPr>
          <p:nvPr>
            <p:ph idx="1"/>
          </p:nvPr>
        </p:nvSpPr>
        <p:spPr>
          <a:xfrm>
            <a:off x="1328492" y="1916831"/>
            <a:ext cx="6151062" cy="3692649"/>
          </a:xfrm>
        </p:spPr>
        <p:txBody>
          <a:bodyPr>
            <a:normAutofit lnSpcReduction="10000"/>
          </a:bodyPr>
          <a:lstStyle/>
          <a:p>
            <a:pPr marL="0" indent="0">
              <a:lnSpc>
                <a:spcPct val="100000"/>
              </a:lnSpc>
              <a:spcBef>
                <a:spcPts val="0"/>
              </a:spcBef>
              <a:spcAft>
                <a:spcPts val="1200"/>
              </a:spcAft>
              <a:buNone/>
            </a:pPr>
            <a:r>
              <a:rPr lang="sv-SE" sz="1800" dirty="0">
                <a:ln w="0"/>
                <a:effectLst>
                  <a:outerShdw blurRad="38100" dist="19050" dir="2700000" algn="tl" rotWithShape="0">
                    <a:schemeClr val="dk1">
                      <a:alpha val="40000"/>
                    </a:schemeClr>
                  </a:outerShdw>
                </a:effectLst>
              </a:rPr>
              <a:t>Medarbetarnas frågor</a:t>
            </a:r>
            <a:r>
              <a:rPr lang="sv-SE" sz="1800" dirty="0" smtClean="0">
                <a:ln w="0"/>
                <a:effectLst>
                  <a:outerShdw blurRad="38100" dist="19050" dir="2700000" algn="tl" rotWithShape="0">
                    <a:schemeClr val="dk1">
                      <a:alpha val="40000"/>
                    </a:schemeClr>
                  </a:outerShdw>
                </a:effectLst>
              </a:rPr>
              <a:t>…</a:t>
            </a:r>
            <a:endParaRPr lang="sv-SE" sz="1800" dirty="0"/>
          </a:p>
          <a:p>
            <a:pPr marL="0" indent="0">
              <a:lnSpc>
                <a:spcPct val="100000"/>
              </a:lnSpc>
              <a:spcBef>
                <a:spcPts val="0"/>
              </a:spcBef>
              <a:spcAft>
                <a:spcPts val="1200"/>
              </a:spcAft>
              <a:buNone/>
            </a:pPr>
            <a:endParaRPr lang="sv-SE" sz="1800" dirty="0"/>
          </a:p>
          <a:p>
            <a:pPr marL="0" indent="0">
              <a:lnSpc>
                <a:spcPct val="100000"/>
              </a:lnSpc>
              <a:spcBef>
                <a:spcPts val="0"/>
              </a:spcBef>
              <a:spcAft>
                <a:spcPts val="1200"/>
              </a:spcAft>
              <a:buNone/>
            </a:pPr>
            <a:r>
              <a:rPr lang="sv-SE" sz="1800" dirty="0" smtClean="0"/>
              <a:t>”</a:t>
            </a:r>
            <a:r>
              <a:rPr lang="sv-SE" sz="1800" dirty="0"/>
              <a:t>Inga svar på varför vi ska göra si eller så! Kan någon säga varför? Då skulle det vara lättare!”</a:t>
            </a:r>
          </a:p>
          <a:p>
            <a:pPr marL="0" indent="0">
              <a:lnSpc>
                <a:spcPct val="100000"/>
              </a:lnSpc>
              <a:spcBef>
                <a:spcPts val="0"/>
              </a:spcBef>
              <a:spcAft>
                <a:spcPts val="1200"/>
              </a:spcAft>
              <a:buNone/>
            </a:pPr>
            <a:r>
              <a:rPr lang="sv-SE" sz="1800" dirty="0"/>
              <a:t>”Ingen är emot utveckling och förbättringar. Vi vill vara med och utveckla, men inte om man inte vet varför.”</a:t>
            </a:r>
          </a:p>
          <a:p>
            <a:pPr marL="0" indent="0">
              <a:lnSpc>
                <a:spcPct val="100000"/>
              </a:lnSpc>
              <a:spcBef>
                <a:spcPts val="0"/>
              </a:spcBef>
              <a:spcAft>
                <a:spcPts val="1200"/>
              </a:spcAft>
              <a:buNone/>
            </a:pPr>
            <a:r>
              <a:rPr lang="sv-SE" sz="1800" dirty="0"/>
              <a:t>”Många reagerar för de förstår inte varför man ska förändra exakt så här. Man kan fråga sin rektor men risken är stor att han säger samma sak: Nu är det vårt uppdrag!”</a:t>
            </a:r>
          </a:p>
        </p:txBody>
      </p:sp>
      <p:sp>
        <p:nvSpPr>
          <p:cNvPr id="4" name="Platshållare för sidfot 3"/>
          <p:cNvSpPr>
            <a:spLocks noGrp="1"/>
          </p:cNvSpPr>
          <p:nvPr>
            <p:ph type="ftr" sz="quarter" idx="11"/>
          </p:nvPr>
        </p:nvSpPr>
        <p:spPr/>
        <p:txBody>
          <a:bodyPr/>
          <a:lstStyle/>
          <a:p>
            <a:r>
              <a:rPr lang="sv-SE">
                <a:solidFill>
                  <a:prstClr val="black">
                    <a:tint val="75000"/>
                  </a:prstClr>
                </a:solidFill>
              </a:rPr>
              <a:t>Pär Larsson</a:t>
            </a:r>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227F0B53-9592-4779-891F-997228E46E01}" type="slidenum">
              <a:rPr lang="sv-SE" smtClean="0">
                <a:solidFill>
                  <a:prstClr val="black">
                    <a:tint val="75000"/>
                  </a:prstClr>
                </a:solidFill>
              </a:rPr>
              <a:pPr/>
              <a:t>5</a:t>
            </a:fld>
            <a:endParaRPr lang="sv-SE">
              <a:solidFill>
                <a:prstClr val="black">
                  <a:tint val="75000"/>
                </a:prstClr>
              </a:solidFill>
            </a:endParaRPr>
          </a:p>
        </p:txBody>
      </p:sp>
    </p:spTree>
    <p:extLst>
      <p:ext uri="{BB962C8B-B14F-4D97-AF65-F5344CB8AC3E}">
        <p14:creationId xmlns:p14="http://schemas.microsoft.com/office/powerpoint/2010/main" val="2258662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760725"/>
            <a:ext cx="4824536" cy="181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6"/>
          <p:cNvSpPr>
            <a:spLocks noGrp="1"/>
          </p:cNvSpPr>
          <p:nvPr>
            <p:ph type="title"/>
          </p:nvPr>
        </p:nvSpPr>
        <p:spPr>
          <a:xfrm>
            <a:off x="790575" y="620713"/>
            <a:ext cx="6848475" cy="863600"/>
          </a:xfrm>
        </p:spPr>
        <p:txBody>
          <a:bodyPr>
            <a:normAutofit fontScale="90000"/>
          </a:bodyPr>
          <a:lstStyle/>
          <a:p>
            <a:r>
              <a:rPr lang="sv-SE" altLang="en-US" dirty="0" smtClean="0"/>
              <a:t>Vad menar vi med då med organisation?</a:t>
            </a:r>
          </a:p>
        </p:txBody>
      </p:sp>
      <p:sp>
        <p:nvSpPr>
          <p:cNvPr id="34820" name="Content Placeholder 7"/>
          <p:cNvSpPr>
            <a:spLocks noGrp="1"/>
          </p:cNvSpPr>
          <p:nvPr>
            <p:ph idx="1"/>
          </p:nvPr>
        </p:nvSpPr>
        <p:spPr>
          <a:xfrm>
            <a:off x="792000" y="3789040"/>
            <a:ext cx="6850800" cy="2233760"/>
          </a:xfrm>
        </p:spPr>
        <p:txBody>
          <a:bodyPr/>
          <a:lstStyle/>
          <a:p>
            <a:r>
              <a:rPr lang="en-US" altLang="en-US" dirty="0" err="1" smtClean="0"/>
              <a:t>En</a:t>
            </a:r>
            <a:r>
              <a:rPr lang="en-US" altLang="en-US" dirty="0" smtClean="0"/>
              <a:t> </a:t>
            </a:r>
            <a:r>
              <a:rPr lang="en-US" altLang="en-US" dirty="0" err="1" smtClean="0"/>
              <a:t>målinriktad</a:t>
            </a:r>
            <a:r>
              <a:rPr lang="en-US" altLang="en-US" dirty="0" smtClean="0"/>
              <a:t> </a:t>
            </a:r>
            <a:r>
              <a:rPr lang="en-US" altLang="en-US" dirty="0" err="1" smtClean="0"/>
              <a:t>verksamhet</a:t>
            </a:r>
            <a:endParaRPr lang="en-US" altLang="en-US" dirty="0" smtClean="0"/>
          </a:p>
          <a:p>
            <a:r>
              <a:rPr lang="en-US" altLang="en-US" dirty="0" err="1" smtClean="0"/>
              <a:t>Arbetsfördelning</a:t>
            </a:r>
            <a:r>
              <a:rPr lang="en-US" altLang="en-US" dirty="0" smtClean="0"/>
              <a:t> </a:t>
            </a:r>
            <a:r>
              <a:rPr lang="en-US" altLang="en-US" dirty="0" err="1" smtClean="0"/>
              <a:t>och</a:t>
            </a:r>
            <a:r>
              <a:rPr lang="en-US" altLang="en-US" dirty="0" smtClean="0"/>
              <a:t> </a:t>
            </a:r>
            <a:r>
              <a:rPr lang="en-US" altLang="en-US" dirty="0" err="1" smtClean="0"/>
              <a:t>samordning</a:t>
            </a:r>
            <a:endParaRPr lang="en-US" altLang="en-US" dirty="0" smtClean="0"/>
          </a:p>
          <a:p>
            <a:r>
              <a:rPr lang="en-US" altLang="en-US" dirty="0" err="1" smtClean="0"/>
              <a:t>Ledning</a:t>
            </a:r>
            <a:r>
              <a:rPr lang="en-US" altLang="en-US" dirty="0" smtClean="0"/>
              <a:t> </a:t>
            </a:r>
            <a:r>
              <a:rPr lang="en-US" altLang="en-US" dirty="0" err="1" smtClean="0"/>
              <a:t>och</a:t>
            </a:r>
            <a:r>
              <a:rPr lang="en-US" altLang="en-US" dirty="0" smtClean="0"/>
              <a:t> </a:t>
            </a:r>
            <a:r>
              <a:rPr lang="en-US" altLang="en-US" dirty="0" err="1" smtClean="0"/>
              <a:t>styrning</a:t>
            </a:r>
            <a:r>
              <a:rPr lang="en-US" altLang="en-US" dirty="0" smtClean="0"/>
              <a:t> (</a:t>
            </a:r>
            <a:r>
              <a:rPr lang="en-US" altLang="en-US" dirty="0" err="1" smtClean="0"/>
              <a:t>vertikal</a:t>
            </a:r>
            <a:r>
              <a:rPr lang="en-US" altLang="en-US" dirty="0" smtClean="0"/>
              <a:t> </a:t>
            </a:r>
            <a:r>
              <a:rPr lang="en-US" altLang="en-US" dirty="0" err="1" smtClean="0"/>
              <a:t>arbetsfördelning</a:t>
            </a:r>
            <a:r>
              <a:rPr lang="en-US" altLang="en-US" dirty="0" smtClean="0"/>
              <a:t>)</a:t>
            </a:r>
          </a:p>
          <a:p>
            <a:r>
              <a:rPr lang="en-US" altLang="en-US" dirty="0" err="1" smtClean="0"/>
              <a:t>Kan</a:t>
            </a:r>
            <a:r>
              <a:rPr lang="en-US" altLang="en-US" dirty="0" smtClean="0"/>
              <a:t> </a:t>
            </a:r>
            <a:r>
              <a:rPr lang="en-US" altLang="en-US" dirty="0" err="1" smtClean="0"/>
              <a:t>avgränsas</a:t>
            </a:r>
            <a:r>
              <a:rPr lang="en-US" altLang="en-US" dirty="0" smtClean="0"/>
              <a:t> </a:t>
            </a:r>
            <a:r>
              <a:rPr lang="en-US" altLang="en-US" dirty="0" err="1" smtClean="0"/>
              <a:t>från</a:t>
            </a:r>
            <a:r>
              <a:rPr lang="en-US" altLang="en-US" dirty="0" smtClean="0"/>
              <a:t> sin </a:t>
            </a:r>
            <a:r>
              <a:rPr lang="en-US" altLang="en-US" dirty="0" err="1" smtClean="0"/>
              <a:t>omgivning</a:t>
            </a:r>
            <a:endParaRPr lang="en-US" altLang="en-US" dirty="0" smtClean="0"/>
          </a:p>
          <a:p>
            <a:r>
              <a:rPr lang="en-US" altLang="en-US" dirty="0" err="1" smtClean="0"/>
              <a:t>Formell</a:t>
            </a:r>
            <a:r>
              <a:rPr lang="en-US" altLang="en-US" dirty="0" smtClean="0"/>
              <a:t>, </a:t>
            </a:r>
            <a:r>
              <a:rPr lang="en-US" altLang="en-US" dirty="0" err="1" smtClean="0"/>
              <a:t>informell</a:t>
            </a:r>
            <a:r>
              <a:rPr lang="en-US" altLang="en-US" dirty="0" smtClean="0"/>
              <a:t>, org. </a:t>
            </a:r>
            <a:r>
              <a:rPr lang="en-US" altLang="en-US" dirty="0" err="1" smtClean="0"/>
              <a:t>kultur</a:t>
            </a:r>
            <a:r>
              <a:rPr lang="en-US" altLang="en-US" dirty="0" smtClean="0"/>
              <a:t>, HR etc.</a:t>
            </a:r>
          </a:p>
        </p:txBody>
      </p:sp>
    </p:spTree>
    <p:extLst>
      <p:ext uri="{BB962C8B-B14F-4D97-AF65-F5344CB8AC3E}">
        <p14:creationId xmlns:p14="http://schemas.microsoft.com/office/powerpoint/2010/main" val="42642435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kbent triangel 7"/>
          <p:cNvSpPr/>
          <p:nvPr/>
        </p:nvSpPr>
        <p:spPr>
          <a:xfrm>
            <a:off x="3087688" y="1814513"/>
            <a:ext cx="3963987" cy="3240087"/>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3315" name="Rubrik 37"/>
          <p:cNvSpPr>
            <a:spLocks noGrp="1"/>
          </p:cNvSpPr>
          <p:nvPr>
            <p:ph type="title"/>
          </p:nvPr>
        </p:nvSpPr>
        <p:spPr>
          <a:xfrm>
            <a:off x="457201" y="309563"/>
            <a:ext cx="7067128" cy="1319212"/>
          </a:xfrm>
        </p:spPr>
        <p:txBody>
          <a:bodyPr/>
          <a:lstStyle/>
          <a:p>
            <a:pPr algn="ctr"/>
            <a:r>
              <a:rPr lang="sv-SE" altLang="sv-SE" sz="2800" dirty="0" smtClean="0"/>
              <a:t>Skolan som organisation:</a:t>
            </a:r>
            <a:br>
              <a:rPr lang="sv-SE" altLang="sv-SE" sz="2800" dirty="0" smtClean="0"/>
            </a:br>
            <a:endParaRPr lang="sv-SE" altLang="sv-SE" sz="2800" dirty="0" smtClean="0"/>
          </a:p>
        </p:txBody>
      </p:sp>
      <p:sp>
        <p:nvSpPr>
          <p:cNvPr id="13316" name="Platshållare för bildnumm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900"/>
              </a:lnSpc>
              <a:spcBef>
                <a:spcPct val="20000"/>
              </a:spcBef>
              <a:buChar char="•"/>
              <a:defRPr sz="2000">
                <a:solidFill>
                  <a:srgbClr val="002F5F"/>
                </a:solidFill>
                <a:latin typeface="Verdana" pitchFamily="34" charset="0"/>
              </a:defRPr>
            </a:lvl1pPr>
            <a:lvl2pPr marL="742950" indent="-285750">
              <a:spcBef>
                <a:spcPct val="20000"/>
              </a:spcBef>
              <a:buChar char="–"/>
              <a:defRPr sz="2000">
                <a:solidFill>
                  <a:srgbClr val="002F5F"/>
                </a:solidFill>
                <a:latin typeface="Arial" charset="0"/>
              </a:defRPr>
            </a:lvl2pPr>
            <a:lvl3pPr marL="1143000" indent="-228600">
              <a:spcBef>
                <a:spcPct val="20000"/>
              </a:spcBef>
              <a:buChar char="•"/>
              <a:defRPr sz="2000">
                <a:solidFill>
                  <a:srgbClr val="002F5F"/>
                </a:solidFill>
                <a:latin typeface="Arial" charset="0"/>
              </a:defRPr>
            </a:lvl3pPr>
            <a:lvl4pPr marL="1600200" indent="-228600">
              <a:spcBef>
                <a:spcPct val="20000"/>
              </a:spcBef>
              <a:buChar char="–"/>
              <a:defRPr sz="2000">
                <a:solidFill>
                  <a:srgbClr val="002F5F"/>
                </a:solidFill>
                <a:latin typeface="Arial" charset="0"/>
              </a:defRPr>
            </a:lvl4pPr>
            <a:lvl5pPr marL="2057400" indent="-228600">
              <a:spcBef>
                <a:spcPct val="20000"/>
              </a:spcBef>
              <a:buChar char="»"/>
              <a:defRPr sz="2000">
                <a:solidFill>
                  <a:srgbClr val="002F5F"/>
                </a:solidFill>
                <a:latin typeface="Arial" charset="0"/>
              </a:defRPr>
            </a:lvl5pPr>
            <a:lvl6pPr marL="2514600" indent="-228600" eaLnBrk="0" fontAlgn="base" hangingPunct="0">
              <a:spcBef>
                <a:spcPct val="20000"/>
              </a:spcBef>
              <a:spcAft>
                <a:spcPct val="0"/>
              </a:spcAft>
              <a:buChar char="»"/>
              <a:defRPr sz="2000">
                <a:solidFill>
                  <a:srgbClr val="002F5F"/>
                </a:solidFill>
                <a:latin typeface="Arial" charset="0"/>
              </a:defRPr>
            </a:lvl6pPr>
            <a:lvl7pPr marL="2971800" indent="-228600" eaLnBrk="0" fontAlgn="base" hangingPunct="0">
              <a:spcBef>
                <a:spcPct val="20000"/>
              </a:spcBef>
              <a:spcAft>
                <a:spcPct val="0"/>
              </a:spcAft>
              <a:buChar char="»"/>
              <a:defRPr sz="2000">
                <a:solidFill>
                  <a:srgbClr val="002F5F"/>
                </a:solidFill>
                <a:latin typeface="Arial" charset="0"/>
              </a:defRPr>
            </a:lvl7pPr>
            <a:lvl8pPr marL="3429000" indent="-228600" eaLnBrk="0" fontAlgn="base" hangingPunct="0">
              <a:spcBef>
                <a:spcPct val="20000"/>
              </a:spcBef>
              <a:spcAft>
                <a:spcPct val="0"/>
              </a:spcAft>
              <a:buChar char="»"/>
              <a:defRPr sz="2000">
                <a:solidFill>
                  <a:srgbClr val="002F5F"/>
                </a:solidFill>
                <a:latin typeface="Arial" charset="0"/>
              </a:defRPr>
            </a:lvl8pPr>
            <a:lvl9pPr marL="3886200" indent="-228600" eaLnBrk="0" fontAlgn="base" hangingPunct="0">
              <a:spcBef>
                <a:spcPct val="20000"/>
              </a:spcBef>
              <a:spcAft>
                <a:spcPct val="0"/>
              </a:spcAft>
              <a:buChar char="»"/>
              <a:defRPr sz="2000">
                <a:solidFill>
                  <a:srgbClr val="002F5F"/>
                </a:solidFill>
                <a:latin typeface="Arial" charset="0"/>
              </a:defRPr>
            </a:lvl9pPr>
          </a:lstStyle>
          <a:p>
            <a:pPr eaLnBrk="1" hangingPunct="1">
              <a:lnSpc>
                <a:spcPct val="100000"/>
              </a:lnSpc>
              <a:spcBef>
                <a:spcPct val="0"/>
              </a:spcBef>
              <a:buFontTx/>
              <a:buNone/>
            </a:pPr>
            <a:fld id="{B3A01EEA-A2A6-4E13-84BC-AD6CDDF18B16}" type="slidenum">
              <a:rPr lang="sv-SE" altLang="en-US" sz="1200" smtClean="0">
                <a:solidFill>
                  <a:schemeClr val="tx1"/>
                </a:solidFill>
                <a:latin typeface="Arial Black" pitchFamily="34" charset="0"/>
              </a:rPr>
              <a:pPr eaLnBrk="1" hangingPunct="1">
                <a:lnSpc>
                  <a:spcPct val="100000"/>
                </a:lnSpc>
                <a:spcBef>
                  <a:spcPct val="0"/>
                </a:spcBef>
                <a:buFontTx/>
                <a:buNone/>
              </a:pPr>
              <a:t>7</a:t>
            </a:fld>
            <a:endParaRPr lang="sv-SE" altLang="en-US" sz="1200" smtClean="0">
              <a:solidFill>
                <a:schemeClr val="tx1"/>
              </a:solidFill>
              <a:latin typeface="Arial Black" pitchFamily="34" charset="0"/>
            </a:endParaRPr>
          </a:p>
        </p:txBody>
      </p:sp>
      <p:cxnSp>
        <p:nvCxnSpPr>
          <p:cNvPr id="26" name="Rak pil 25"/>
          <p:cNvCxnSpPr/>
          <p:nvPr/>
        </p:nvCxnSpPr>
        <p:spPr>
          <a:xfrm>
            <a:off x="4783138" y="2630488"/>
            <a:ext cx="0" cy="13271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Rak pil 26"/>
          <p:cNvCxnSpPr/>
          <p:nvPr/>
        </p:nvCxnSpPr>
        <p:spPr>
          <a:xfrm>
            <a:off x="4935538" y="2630488"/>
            <a:ext cx="0" cy="13271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Rak pil 27"/>
          <p:cNvCxnSpPr/>
          <p:nvPr/>
        </p:nvCxnSpPr>
        <p:spPr>
          <a:xfrm flipH="1">
            <a:off x="5070475" y="2649538"/>
            <a:ext cx="17463" cy="1308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Rak pil 28"/>
          <p:cNvCxnSpPr/>
          <p:nvPr/>
        </p:nvCxnSpPr>
        <p:spPr>
          <a:xfrm>
            <a:off x="5240338" y="2630488"/>
            <a:ext cx="0" cy="13271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Rak pil 29"/>
          <p:cNvCxnSpPr/>
          <p:nvPr/>
        </p:nvCxnSpPr>
        <p:spPr>
          <a:xfrm>
            <a:off x="5392738" y="2649538"/>
            <a:ext cx="0" cy="1308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Rak pil 31"/>
          <p:cNvCxnSpPr/>
          <p:nvPr/>
        </p:nvCxnSpPr>
        <p:spPr>
          <a:xfrm>
            <a:off x="3529013" y="4197350"/>
            <a:ext cx="199231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4" name="Rak pil 33"/>
          <p:cNvCxnSpPr/>
          <p:nvPr/>
        </p:nvCxnSpPr>
        <p:spPr>
          <a:xfrm>
            <a:off x="3529013" y="4364038"/>
            <a:ext cx="199231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5" name="Rak pil 34"/>
          <p:cNvCxnSpPr/>
          <p:nvPr/>
        </p:nvCxnSpPr>
        <p:spPr>
          <a:xfrm>
            <a:off x="3529013" y="4522788"/>
            <a:ext cx="1992312" cy="1746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Rak pil 35"/>
          <p:cNvCxnSpPr/>
          <p:nvPr/>
        </p:nvCxnSpPr>
        <p:spPr>
          <a:xfrm>
            <a:off x="3529013" y="4824413"/>
            <a:ext cx="199231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7" name="Rak pil 36"/>
          <p:cNvCxnSpPr/>
          <p:nvPr/>
        </p:nvCxnSpPr>
        <p:spPr>
          <a:xfrm>
            <a:off x="3529013" y="4684713"/>
            <a:ext cx="199231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9" name="textruta 38"/>
          <p:cNvSpPr txBox="1">
            <a:spLocks noChangeArrowheads="1"/>
          </p:cNvSpPr>
          <p:nvPr/>
        </p:nvSpPr>
        <p:spPr bwMode="auto">
          <a:xfrm>
            <a:off x="4397375" y="1643063"/>
            <a:ext cx="1381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900"/>
              </a:lnSpc>
              <a:spcBef>
                <a:spcPct val="20000"/>
              </a:spcBef>
              <a:buChar char="•"/>
              <a:defRPr sz="2000">
                <a:solidFill>
                  <a:srgbClr val="002F5F"/>
                </a:solidFill>
                <a:latin typeface="Verdana" pitchFamily="34" charset="0"/>
              </a:defRPr>
            </a:lvl1pPr>
            <a:lvl2pPr marL="742950" indent="-285750">
              <a:spcBef>
                <a:spcPct val="20000"/>
              </a:spcBef>
              <a:buChar char="–"/>
              <a:defRPr sz="2000">
                <a:solidFill>
                  <a:srgbClr val="002F5F"/>
                </a:solidFill>
                <a:latin typeface="Arial" charset="0"/>
              </a:defRPr>
            </a:lvl2pPr>
            <a:lvl3pPr marL="1143000" indent="-228600">
              <a:spcBef>
                <a:spcPct val="20000"/>
              </a:spcBef>
              <a:buChar char="•"/>
              <a:defRPr sz="2000">
                <a:solidFill>
                  <a:srgbClr val="002F5F"/>
                </a:solidFill>
                <a:latin typeface="Arial" charset="0"/>
              </a:defRPr>
            </a:lvl3pPr>
            <a:lvl4pPr marL="1600200" indent="-228600">
              <a:spcBef>
                <a:spcPct val="20000"/>
              </a:spcBef>
              <a:buChar char="–"/>
              <a:defRPr sz="2000">
                <a:solidFill>
                  <a:srgbClr val="002F5F"/>
                </a:solidFill>
                <a:latin typeface="Arial" charset="0"/>
              </a:defRPr>
            </a:lvl4pPr>
            <a:lvl5pPr marL="2057400" indent="-228600">
              <a:spcBef>
                <a:spcPct val="20000"/>
              </a:spcBef>
              <a:buChar char="»"/>
              <a:defRPr sz="2000">
                <a:solidFill>
                  <a:srgbClr val="002F5F"/>
                </a:solidFill>
                <a:latin typeface="Arial" charset="0"/>
              </a:defRPr>
            </a:lvl5pPr>
            <a:lvl6pPr marL="2514600" indent="-228600" eaLnBrk="0" fontAlgn="base" hangingPunct="0">
              <a:spcBef>
                <a:spcPct val="20000"/>
              </a:spcBef>
              <a:spcAft>
                <a:spcPct val="0"/>
              </a:spcAft>
              <a:buChar char="»"/>
              <a:defRPr sz="2000">
                <a:solidFill>
                  <a:srgbClr val="002F5F"/>
                </a:solidFill>
                <a:latin typeface="Arial" charset="0"/>
              </a:defRPr>
            </a:lvl6pPr>
            <a:lvl7pPr marL="2971800" indent="-228600" eaLnBrk="0" fontAlgn="base" hangingPunct="0">
              <a:spcBef>
                <a:spcPct val="20000"/>
              </a:spcBef>
              <a:spcAft>
                <a:spcPct val="0"/>
              </a:spcAft>
              <a:buChar char="»"/>
              <a:defRPr sz="2000">
                <a:solidFill>
                  <a:srgbClr val="002F5F"/>
                </a:solidFill>
                <a:latin typeface="Arial" charset="0"/>
              </a:defRPr>
            </a:lvl7pPr>
            <a:lvl8pPr marL="3429000" indent="-228600" eaLnBrk="0" fontAlgn="base" hangingPunct="0">
              <a:spcBef>
                <a:spcPct val="20000"/>
              </a:spcBef>
              <a:spcAft>
                <a:spcPct val="0"/>
              </a:spcAft>
              <a:buChar char="»"/>
              <a:defRPr sz="2000">
                <a:solidFill>
                  <a:srgbClr val="002F5F"/>
                </a:solidFill>
                <a:latin typeface="Arial" charset="0"/>
              </a:defRPr>
            </a:lvl8pPr>
            <a:lvl9pPr marL="3886200" indent="-228600" eaLnBrk="0" fontAlgn="base" hangingPunct="0">
              <a:spcBef>
                <a:spcPct val="20000"/>
              </a:spcBef>
              <a:spcAft>
                <a:spcPct val="0"/>
              </a:spcAft>
              <a:buChar char="»"/>
              <a:defRPr sz="2000">
                <a:solidFill>
                  <a:srgbClr val="002F5F"/>
                </a:solidFill>
                <a:latin typeface="Arial" charset="0"/>
              </a:defRPr>
            </a:lvl9pPr>
          </a:lstStyle>
          <a:p>
            <a:pPr algn="ctr" eaLnBrk="1" hangingPunct="1">
              <a:lnSpc>
                <a:spcPct val="100000"/>
              </a:lnSpc>
              <a:spcBef>
                <a:spcPct val="0"/>
              </a:spcBef>
              <a:buFontTx/>
              <a:buNone/>
            </a:pPr>
            <a:r>
              <a:rPr lang="sv-SE" altLang="en-US">
                <a:solidFill>
                  <a:schemeClr val="tx1"/>
                </a:solidFill>
                <a:latin typeface="Arial" charset="0"/>
              </a:rPr>
              <a:t>Lednings- </a:t>
            </a:r>
          </a:p>
          <a:p>
            <a:pPr algn="ctr" eaLnBrk="1" hangingPunct="1">
              <a:lnSpc>
                <a:spcPct val="100000"/>
              </a:lnSpc>
              <a:spcBef>
                <a:spcPct val="0"/>
              </a:spcBef>
              <a:buFontTx/>
              <a:buNone/>
            </a:pPr>
            <a:r>
              <a:rPr lang="sv-SE" altLang="en-US">
                <a:solidFill>
                  <a:schemeClr val="tx1"/>
                </a:solidFill>
                <a:latin typeface="Arial" charset="0"/>
              </a:rPr>
              <a:t>praktiker</a:t>
            </a:r>
          </a:p>
        </p:txBody>
      </p:sp>
      <p:sp>
        <p:nvSpPr>
          <p:cNvPr id="13328" name="textruta 64"/>
          <p:cNvSpPr txBox="1">
            <a:spLocks noChangeArrowheads="1"/>
          </p:cNvSpPr>
          <p:nvPr/>
        </p:nvSpPr>
        <p:spPr bwMode="auto">
          <a:xfrm>
            <a:off x="1924050" y="4186238"/>
            <a:ext cx="1668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2900"/>
              </a:lnSpc>
              <a:spcBef>
                <a:spcPct val="20000"/>
              </a:spcBef>
              <a:buChar char="•"/>
              <a:defRPr sz="2000">
                <a:solidFill>
                  <a:srgbClr val="002F5F"/>
                </a:solidFill>
                <a:latin typeface="Verdana" pitchFamily="34" charset="0"/>
              </a:defRPr>
            </a:lvl1pPr>
            <a:lvl2pPr marL="742950" indent="-285750">
              <a:spcBef>
                <a:spcPct val="20000"/>
              </a:spcBef>
              <a:buChar char="–"/>
              <a:defRPr sz="2000">
                <a:solidFill>
                  <a:srgbClr val="002F5F"/>
                </a:solidFill>
                <a:latin typeface="Arial" charset="0"/>
              </a:defRPr>
            </a:lvl2pPr>
            <a:lvl3pPr marL="1143000" indent="-228600">
              <a:spcBef>
                <a:spcPct val="20000"/>
              </a:spcBef>
              <a:buChar char="•"/>
              <a:defRPr sz="2000">
                <a:solidFill>
                  <a:srgbClr val="002F5F"/>
                </a:solidFill>
                <a:latin typeface="Arial" charset="0"/>
              </a:defRPr>
            </a:lvl3pPr>
            <a:lvl4pPr marL="1600200" indent="-228600">
              <a:spcBef>
                <a:spcPct val="20000"/>
              </a:spcBef>
              <a:buChar char="–"/>
              <a:defRPr sz="2000">
                <a:solidFill>
                  <a:srgbClr val="002F5F"/>
                </a:solidFill>
                <a:latin typeface="Arial" charset="0"/>
              </a:defRPr>
            </a:lvl4pPr>
            <a:lvl5pPr marL="2057400" indent="-228600">
              <a:spcBef>
                <a:spcPct val="20000"/>
              </a:spcBef>
              <a:buChar char="»"/>
              <a:defRPr sz="2000">
                <a:solidFill>
                  <a:srgbClr val="002F5F"/>
                </a:solidFill>
                <a:latin typeface="Arial" charset="0"/>
              </a:defRPr>
            </a:lvl5pPr>
            <a:lvl6pPr marL="2514600" indent="-228600" eaLnBrk="0" fontAlgn="base" hangingPunct="0">
              <a:spcBef>
                <a:spcPct val="20000"/>
              </a:spcBef>
              <a:spcAft>
                <a:spcPct val="0"/>
              </a:spcAft>
              <a:buChar char="»"/>
              <a:defRPr sz="2000">
                <a:solidFill>
                  <a:srgbClr val="002F5F"/>
                </a:solidFill>
                <a:latin typeface="Arial" charset="0"/>
              </a:defRPr>
            </a:lvl6pPr>
            <a:lvl7pPr marL="2971800" indent="-228600" eaLnBrk="0" fontAlgn="base" hangingPunct="0">
              <a:spcBef>
                <a:spcPct val="20000"/>
              </a:spcBef>
              <a:spcAft>
                <a:spcPct val="0"/>
              </a:spcAft>
              <a:buChar char="»"/>
              <a:defRPr sz="2000">
                <a:solidFill>
                  <a:srgbClr val="002F5F"/>
                </a:solidFill>
                <a:latin typeface="Arial" charset="0"/>
              </a:defRPr>
            </a:lvl7pPr>
            <a:lvl8pPr marL="3429000" indent="-228600" eaLnBrk="0" fontAlgn="base" hangingPunct="0">
              <a:spcBef>
                <a:spcPct val="20000"/>
              </a:spcBef>
              <a:spcAft>
                <a:spcPct val="0"/>
              </a:spcAft>
              <a:buChar char="»"/>
              <a:defRPr sz="2000">
                <a:solidFill>
                  <a:srgbClr val="002F5F"/>
                </a:solidFill>
                <a:latin typeface="Arial" charset="0"/>
              </a:defRPr>
            </a:lvl8pPr>
            <a:lvl9pPr marL="3886200" indent="-228600" eaLnBrk="0" fontAlgn="base" hangingPunct="0">
              <a:spcBef>
                <a:spcPct val="20000"/>
              </a:spcBef>
              <a:spcAft>
                <a:spcPct val="0"/>
              </a:spcAft>
              <a:buChar char="»"/>
              <a:defRPr sz="2000">
                <a:solidFill>
                  <a:srgbClr val="002F5F"/>
                </a:solidFill>
                <a:latin typeface="Arial" charset="0"/>
              </a:defRPr>
            </a:lvl9pPr>
          </a:lstStyle>
          <a:p>
            <a:pPr algn="ctr" eaLnBrk="1" hangingPunct="1">
              <a:lnSpc>
                <a:spcPct val="100000"/>
              </a:lnSpc>
              <a:spcBef>
                <a:spcPct val="0"/>
              </a:spcBef>
              <a:buFontTx/>
              <a:buNone/>
            </a:pPr>
            <a:r>
              <a:rPr lang="sv-SE" altLang="en-US">
                <a:solidFill>
                  <a:schemeClr val="tx1"/>
                </a:solidFill>
                <a:latin typeface="Arial" charset="0"/>
              </a:rPr>
              <a:t>Pedagogiska</a:t>
            </a:r>
          </a:p>
          <a:p>
            <a:pPr algn="ctr" eaLnBrk="1" hangingPunct="1">
              <a:lnSpc>
                <a:spcPct val="100000"/>
              </a:lnSpc>
              <a:spcBef>
                <a:spcPct val="0"/>
              </a:spcBef>
              <a:buFontTx/>
              <a:buNone/>
            </a:pPr>
            <a:r>
              <a:rPr lang="sv-SE" altLang="en-US">
                <a:solidFill>
                  <a:schemeClr val="tx1"/>
                </a:solidFill>
                <a:latin typeface="Arial" charset="0"/>
              </a:rPr>
              <a:t>praktiker</a:t>
            </a:r>
          </a:p>
        </p:txBody>
      </p:sp>
      <p:cxnSp>
        <p:nvCxnSpPr>
          <p:cNvPr id="19" name="Rak 18"/>
          <p:cNvCxnSpPr/>
          <p:nvPr/>
        </p:nvCxnSpPr>
        <p:spPr>
          <a:xfrm>
            <a:off x="468313" y="1628775"/>
            <a:ext cx="8064500" cy="0"/>
          </a:xfrm>
          <a:prstGeom prst="line">
            <a:avLst/>
          </a:prstGeom>
          <a:ln w="38100"/>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299776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22222E-6 4.44444E-6 L -0.00156 0.11504 " pathEditMode="relative" rAng="0" ptsTypes="AA">
                                      <p:cBhvr>
                                        <p:cTn id="6" dur="2000" fill="hold"/>
                                        <p:tgtEl>
                                          <p:spTgt spid="39"/>
                                        </p:tgtEl>
                                        <p:attrNameLst>
                                          <p:attrName>ppt_x</p:attrName>
                                          <p:attrName>ppt_y</p:attrName>
                                        </p:attrNameLst>
                                      </p:cBhvr>
                                      <p:rCtr x="-87" y="5741"/>
                                    </p:animMotion>
                                  </p:childTnLst>
                                </p:cTn>
                              </p:par>
                              <p:par>
                                <p:cTn id="7" presetID="42" presetClass="path" presetSubtype="0" accel="50000" decel="50000" fill="hold" nodeType="withEffect">
                                  <p:stCondLst>
                                    <p:cond delay="0"/>
                                  </p:stCondLst>
                                  <p:childTnLst>
                                    <p:animMotion origin="layout" path="M -2.77778E-7 -4.07407E-6 L 0.00052 0.11412 " pathEditMode="relative" rAng="0" ptsTypes="AA">
                                      <p:cBhvr>
                                        <p:cTn id="8" dur="2000" fill="hold"/>
                                        <p:tgtEl>
                                          <p:spTgt spid="26"/>
                                        </p:tgtEl>
                                        <p:attrNameLst>
                                          <p:attrName>ppt_x</p:attrName>
                                          <p:attrName>ppt_y</p:attrName>
                                        </p:attrNameLst>
                                      </p:cBhvr>
                                      <p:rCtr x="17" y="5694"/>
                                    </p:animMotion>
                                  </p:childTnLst>
                                </p:cTn>
                              </p:par>
                              <p:par>
                                <p:cTn id="9" presetID="42" presetClass="path" presetSubtype="0" accel="50000" decel="50000" fill="hold" nodeType="withEffect">
                                  <p:stCondLst>
                                    <p:cond delay="0"/>
                                  </p:stCondLst>
                                  <p:childTnLst>
                                    <p:animMotion origin="layout" path="M 2.77778E-7 4.81481E-6 L 2.77778E-7 0.11435 " pathEditMode="relative" rAng="0" ptsTypes="AA">
                                      <p:cBhvr>
                                        <p:cTn id="10" dur="2000" fill="hold"/>
                                        <p:tgtEl>
                                          <p:spTgt spid="27"/>
                                        </p:tgtEl>
                                        <p:attrNameLst>
                                          <p:attrName>ppt_x</p:attrName>
                                          <p:attrName>ppt_y</p:attrName>
                                        </p:attrNameLst>
                                      </p:cBhvr>
                                      <p:rCtr x="0" y="5718"/>
                                    </p:animMotion>
                                  </p:childTnLst>
                                </p:cTn>
                              </p:par>
                              <p:par>
                                <p:cTn id="11" presetID="42" presetClass="path" presetSubtype="0" accel="50000" decel="50000" fill="hold" nodeType="withEffect">
                                  <p:stCondLst>
                                    <p:cond delay="0"/>
                                  </p:stCondLst>
                                  <p:childTnLst>
                                    <p:animMotion origin="layout" path="M 1.66667E-6 4.81481E-6 L 1.66667E-6 0.1155 " pathEditMode="relative" rAng="0" ptsTypes="AA">
                                      <p:cBhvr>
                                        <p:cTn id="12" dur="2000" fill="hold"/>
                                        <p:tgtEl>
                                          <p:spTgt spid="28"/>
                                        </p:tgtEl>
                                        <p:attrNameLst>
                                          <p:attrName>ppt_x</p:attrName>
                                          <p:attrName>ppt_y</p:attrName>
                                        </p:attrNameLst>
                                      </p:cBhvr>
                                      <p:rCtr x="0" y="5764"/>
                                    </p:animMotion>
                                  </p:childTnLst>
                                </p:cTn>
                              </p:par>
                              <p:par>
                                <p:cTn id="13" presetID="42" presetClass="path" presetSubtype="0" accel="50000" decel="50000" fill="hold" nodeType="withEffect">
                                  <p:stCondLst>
                                    <p:cond delay="0"/>
                                  </p:stCondLst>
                                  <p:childTnLst>
                                    <p:animMotion origin="layout" path="M -2.77778E-7 4.81481E-6 L -0.00226 0.11412 " pathEditMode="relative" rAng="0" ptsTypes="AA">
                                      <p:cBhvr>
                                        <p:cTn id="14" dur="2000" fill="hold"/>
                                        <p:tgtEl>
                                          <p:spTgt spid="29"/>
                                        </p:tgtEl>
                                        <p:attrNameLst>
                                          <p:attrName>ppt_x</p:attrName>
                                          <p:attrName>ppt_y</p:attrName>
                                        </p:attrNameLst>
                                      </p:cBhvr>
                                      <p:rCtr x="-122" y="5694"/>
                                    </p:animMotion>
                                  </p:childTnLst>
                                </p:cTn>
                              </p:par>
                              <p:par>
                                <p:cTn id="15" presetID="42" presetClass="path" presetSubtype="0" accel="50000" decel="50000" fill="hold" nodeType="withEffect">
                                  <p:stCondLst>
                                    <p:cond delay="0"/>
                                  </p:stCondLst>
                                  <p:childTnLst>
                                    <p:animMotion origin="layout" path="M -4.44444E-6 4.81481E-6 L -4.44444E-6 0.1155 " pathEditMode="relative" rAng="0" ptsTypes="AA">
                                      <p:cBhvr>
                                        <p:cTn id="16" dur="2000" fill="hold"/>
                                        <p:tgtEl>
                                          <p:spTgt spid="30"/>
                                        </p:tgtEl>
                                        <p:attrNameLst>
                                          <p:attrName>ppt_x</p:attrName>
                                          <p:attrName>ppt_y</p:attrName>
                                        </p:attrNameLst>
                                      </p:cBhvr>
                                      <p:rCtr x="0" y="576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E4F173AD-34F1-4C5A-93AA-2221A884DBA1}"/>
              </a:ext>
            </a:extLst>
          </p:cNvPr>
          <p:cNvSpPr>
            <a:spLocks noGrp="1"/>
          </p:cNvSpPr>
          <p:nvPr>
            <p:ph type="title"/>
          </p:nvPr>
        </p:nvSpPr>
        <p:spPr>
          <a:xfrm>
            <a:off x="790575" y="188913"/>
            <a:ext cx="6848475" cy="863600"/>
          </a:xfrm>
        </p:spPr>
        <p:txBody>
          <a:bodyPr/>
          <a:lstStyle/>
          <a:p>
            <a:r>
              <a:rPr lang="sv-SE" altLang="sv-SE" sz="1800"/>
              <a:t>Upplevda krav i arbetet. En studie av arbetsmiljön i skola och sjukvård (Bejerot m.fl 2015)</a:t>
            </a:r>
          </a:p>
        </p:txBody>
      </p:sp>
      <p:pic>
        <p:nvPicPr>
          <p:cNvPr id="18435" name="Content Placeholder 5">
            <a:extLst>
              <a:ext uri="{FF2B5EF4-FFF2-40B4-BE49-F238E27FC236}">
                <a16:creationId xmlns:a16="http://schemas.microsoft.com/office/drawing/2014/main" xmlns="" id="{69635F4E-4C0E-4BEC-BC6D-EBC8FB17A4C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5400000">
            <a:off x="1936750" y="-595312"/>
            <a:ext cx="5270500" cy="9144000"/>
          </a:xfrm>
        </p:spPr>
      </p:pic>
      <p:sp>
        <p:nvSpPr>
          <p:cNvPr id="18436" name="Footer Placeholder 4">
            <a:extLst>
              <a:ext uri="{FF2B5EF4-FFF2-40B4-BE49-F238E27FC236}">
                <a16:creationId xmlns:a16="http://schemas.microsoft.com/office/drawing/2014/main" xmlns="" id="{7166AAFD-B0B9-4035-B8D0-84E00105FD4B}"/>
              </a:ext>
            </a:extLst>
          </p:cNvPr>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900"/>
              </a:lnSpc>
              <a:spcBef>
                <a:spcPct val="20000"/>
              </a:spcBef>
              <a:buChar char="•"/>
              <a:defRPr sz="2000">
                <a:solidFill>
                  <a:srgbClr val="002F5F"/>
                </a:solidFill>
                <a:latin typeface="Verdana" panose="020B0604030504040204" pitchFamily="34" charset="0"/>
              </a:defRPr>
            </a:lvl1pPr>
            <a:lvl2pPr marL="742950" indent="-285750">
              <a:spcBef>
                <a:spcPct val="20000"/>
              </a:spcBef>
              <a:buChar char="–"/>
              <a:defRPr sz="2000">
                <a:solidFill>
                  <a:srgbClr val="002F5F"/>
                </a:solidFill>
                <a:latin typeface="Arial" panose="020B0604020202020204" pitchFamily="34" charset="0"/>
              </a:defRPr>
            </a:lvl2pPr>
            <a:lvl3pPr marL="1143000" indent="-228600">
              <a:spcBef>
                <a:spcPct val="20000"/>
              </a:spcBef>
              <a:buChar char="•"/>
              <a:defRPr sz="2000">
                <a:solidFill>
                  <a:srgbClr val="002F5F"/>
                </a:solidFill>
                <a:latin typeface="Arial" panose="020B0604020202020204" pitchFamily="34" charset="0"/>
              </a:defRPr>
            </a:lvl3pPr>
            <a:lvl4pPr marL="1600200" indent="-228600">
              <a:spcBef>
                <a:spcPct val="20000"/>
              </a:spcBef>
              <a:buChar char="–"/>
              <a:defRPr sz="2000">
                <a:solidFill>
                  <a:srgbClr val="002F5F"/>
                </a:solidFill>
                <a:latin typeface="Arial" panose="020B0604020202020204" pitchFamily="34" charset="0"/>
              </a:defRPr>
            </a:lvl4pPr>
            <a:lvl5pPr marL="2057400" indent="-228600">
              <a:spcBef>
                <a:spcPct val="20000"/>
              </a:spcBef>
              <a:buChar char="»"/>
              <a:defRPr sz="2000">
                <a:solidFill>
                  <a:srgbClr val="002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F5F"/>
                </a:solidFill>
                <a:latin typeface="Arial" panose="020B0604020202020204" pitchFamily="34" charset="0"/>
              </a:defRPr>
            </a:lvl9pPr>
          </a:lstStyle>
          <a:p>
            <a:pPr>
              <a:lnSpc>
                <a:spcPct val="100000"/>
              </a:lnSpc>
              <a:spcBef>
                <a:spcPct val="0"/>
              </a:spcBef>
              <a:buFontTx/>
              <a:buNone/>
            </a:pPr>
            <a:r>
              <a:rPr lang="sv-SE" altLang="sv-SE" sz="1800">
                <a:solidFill>
                  <a:schemeClr val="tx1"/>
                </a:solidFill>
                <a:latin typeface="Arial Black" panose="020B0A04020102020204" pitchFamily="34" charset="0"/>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a:extLst>
              <a:ext uri="{FF2B5EF4-FFF2-40B4-BE49-F238E27FC236}">
                <a16:creationId xmlns:a16="http://schemas.microsoft.com/office/drawing/2014/main" xmlns="" id="{8F313617-F64F-4AF5-88C5-1318DA52641F}"/>
              </a:ext>
            </a:extLst>
          </p:cNvPr>
          <p:cNvSpPr>
            <a:spLocks noGrp="1"/>
          </p:cNvSpPr>
          <p:nvPr>
            <p:ph type="title"/>
          </p:nvPr>
        </p:nvSpPr>
        <p:spPr>
          <a:xfrm>
            <a:off x="611188" y="188913"/>
            <a:ext cx="6848475" cy="792162"/>
          </a:xfrm>
        </p:spPr>
        <p:txBody>
          <a:bodyPr/>
          <a:lstStyle/>
          <a:p>
            <a:r>
              <a:rPr lang="sv-SE" altLang="sv-SE" sz="2000"/>
              <a:t>Inflytande (Bejerot m.fl 2015)</a:t>
            </a:r>
          </a:p>
        </p:txBody>
      </p:sp>
      <p:pic>
        <p:nvPicPr>
          <p:cNvPr id="19459" name="Content Placeholder 7">
            <a:extLst>
              <a:ext uri="{FF2B5EF4-FFF2-40B4-BE49-F238E27FC236}">
                <a16:creationId xmlns:a16="http://schemas.microsoft.com/office/drawing/2014/main" xmlns="" id="{6FD75231-4804-4BBA-8FC9-E690255D17A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rot="5400000">
            <a:off x="1794669" y="-375444"/>
            <a:ext cx="5322888" cy="8912225"/>
          </a:xfrm>
        </p:spPr>
      </p:pic>
      <p:sp>
        <p:nvSpPr>
          <p:cNvPr id="19460" name="Date Placeholder 3">
            <a:extLst>
              <a:ext uri="{FF2B5EF4-FFF2-40B4-BE49-F238E27FC236}">
                <a16:creationId xmlns:a16="http://schemas.microsoft.com/office/drawing/2014/main" xmlns="" id="{F4A0A832-F9BF-42D0-94F3-11F8C8C32A7B}"/>
              </a:ext>
            </a:extLst>
          </p:cNvPr>
          <p:cNvSpPr>
            <a:spLocks noGrp="1"/>
          </p:cNvSpPr>
          <p:nvPr>
            <p:ph type="dt"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900"/>
              </a:lnSpc>
              <a:spcBef>
                <a:spcPct val="20000"/>
              </a:spcBef>
              <a:buChar char="•"/>
              <a:defRPr sz="2000">
                <a:solidFill>
                  <a:srgbClr val="002F5F"/>
                </a:solidFill>
                <a:latin typeface="Verdana" panose="020B0604030504040204" pitchFamily="34" charset="0"/>
              </a:defRPr>
            </a:lvl1pPr>
            <a:lvl2pPr marL="742950" indent="-285750">
              <a:spcBef>
                <a:spcPct val="20000"/>
              </a:spcBef>
              <a:buChar char="–"/>
              <a:defRPr sz="2000">
                <a:solidFill>
                  <a:srgbClr val="002F5F"/>
                </a:solidFill>
                <a:latin typeface="Arial" panose="020B0604020202020204" pitchFamily="34" charset="0"/>
              </a:defRPr>
            </a:lvl2pPr>
            <a:lvl3pPr marL="1143000" indent="-228600">
              <a:spcBef>
                <a:spcPct val="20000"/>
              </a:spcBef>
              <a:buChar char="•"/>
              <a:defRPr sz="2000">
                <a:solidFill>
                  <a:srgbClr val="002F5F"/>
                </a:solidFill>
                <a:latin typeface="Arial" panose="020B0604020202020204" pitchFamily="34" charset="0"/>
              </a:defRPr>
            </a:lvl3pPr>
            <a:lvl4pPr marL="1600200" indent="-228600">
              <a:spcBef>
                <a:spcPct val="20000"/>
              </a:spcBef>
              <a:buChar char="–"/>
              <a:defRPr sz="2000">
                <a:solidFill>
                  <a:srgbClr val="002F5F"/>
                </a:solidFill>
                <a:latin typeface="Arial" panose="020B0604020202020204" pitchFamily="34" charset="0"/>
              </a:defRPr>
            </a:lvl4pPr>
            <a:lvl5pPr marL="2057400" indent="-228600">
              <a:spcBef>
                <a:spcPct val="20000"/>
              </a:spcBef>
              <a:buChar char="»"/>
              <a:defRPr sz="2000">
                <a:solidFill>
                  <a:srgbClr val="002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F5F"/>
                </a:solidFill>
                <a:latin typeface="Arial" panose="020B0604020202020204" pitchFamily="34" charset="0"/>
              </a:defRPr>
            </a:lvl9pPr>
          </a:lstStyle>
          <a:p>
            <a:pPr>
              <a:lnSpc>
                <a:spcPct val="100000"/>
              </a:lnSpc>
              <a:spcBef>
                <a:spcPct val="0"/>
              </a:spcBef>
              <a:buFontTx/>
              <a:buNone/>
            </a:pPr>
            <a:endParaRPr lang="sv-SE" altLang="sv-SE" sz="1800" dirty="0">
              <a:solidFill>
                <a:schemeClr val="tx1"/>
              </a:solidFill>
              <a:latin typeface="Arial Black" panose="020B0A04020102020204" pitchFamily="34" charset="0"/>
            </a:endParaRPr>
          </a:p>
        </p:txBody>
      </p:sp>
      <p:sp>
        <p:nvSpPr>
          <p:cNvPr id="19461" name="Footer Placeholder 4">
            <a:extLst>
              <a:ext uri="{FF2B5EF4-FFF2-40B4-BE49-F238E27FC236}">
                <a16:creationId xmlns:a16="http://schemas.microsoft.com/office/drawing/2014/main" xmlns="" id="{75FC7CFC-726B-4943-A9AB-A0D595E6ED99}"/>
              </a:ext>
            </a:extLst>
          </p:cNvPr>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900"/>
              </a:lnSpc>
              <a:spcBef>
                <a:spcPct val="20000"/>
              </a:spcBef>
              <a:buChar char="•"/>
              <a:defRPr sz="2000">
                <a:solidFill>
                  <a:srgbClr val="002F5F"/>
                </a:solidFill>
                <a:latin typeface="Verdana" panose="020B0604030504040204" pitchFamily="34" charset="0"/>
              </a:defRPr>
            </a:lvl1pPr>
            <a:lvl2pPr marL="742950" indent="-285750">
              <a:spcBef>
                <a:spcPct val="20000"/>
              </a:spcBef>
              <a:buChar char="–"/>
              <a:defRPr sz="2000">
                <a:solidFill>
                  <a:srgbClr val="002F5F"/>
                </a:solidFill>
                <a:latin typeface="Arial" panose="020B0604020202020204" pitchFamily="34" charset="0"/>
              </a:defRPr>
            </a:lvl2pPr>
            <a:lvl3pPr marL="1143000" indent="-228600">
              <a:spcBef>
                <a:spcPct val="20000"/>
              </a:spcBef>
              <a:buChar char="•"/>
              <a:defRPr sz="2000">
                <a:solidFill>
                  <a:srgbClr val="002F5F"/>
                </a:solidFill>
                <a:latin typeface="Arial" panose="020B0604020202020204" pitchFamily="34" charset="0"/>
              </a:defRPr>
            </a:lvl3pPr>
            <a:lvl4pPr marL="1600200" indent="-228600">
              <a:spcBef>
                <a:spcPct val="20000"/>
              </a:spcBef>
              <a:buChar char="–"/>
              <a:defRPr sz="2000">
                <a:solidFill>
                  <a:srgbClr val="002F5F"/>
                </a:solidFill>
                <a:latin typeface="Arial" panose="020B0604020202020204" pitchFamily="34" charset="0"/>
              </a:defRPr>
            </a:lvl4pPr>
            <a:lvl5pPr marL="2057400" indent="-228600">
              <a:spcBef>
                <a:spcPct val="20000"/>
              </a:spcBef>
              <a:buChar char="»"/>
              <a:defRPr sz="2000">
                <a:solidFill>
                  <a:srgbClr val="002F5F"/>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2F5F"/>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2F5F"/>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2F5F"/>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2F5F"/>
                </a:solidFill>
                <a:latin typeface="Arial" panose="020B0604020202020204" pitchFamily="34" charset="0"/>
              </a:defRPr>
            </a:lvl9pPr>
          </a:lstStyle>
          <a:p>
            <a:pPr>
              <a:lnSpc>
                <a:spcPct val="100000"/>
              </a:lnSpc>
              <a:spcBef>
                <a:spcPct val="0"/>
              </a:spcBef>
              <a:buFontTx/>
              <a:buNone/>
            </a:pPr>
            <a:endParaRPr lang="sv-SE" altLang="sv-SE" sz="1800" dirty="0">
              <a:solidFill>
                <a:schemeClr val="tx1"/>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GET Pär">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öde">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öde">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SU-tema">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U-tema" id="{7031F5C0-F07C-4981-9C92-2E4B3D7E0C03}" vid="{4E935B80-E2D2-4D2B-BCE5-733B1D4C0310}"/>
    </a:ext>
  </a:extLst>
</a:theme>
</file>

<file path=ppt/theme/theme11.xml><?xml version="1.0" encoding="utf-8"?>
<a:theme xmlns:a="http://schemas.openxmlformats.org/drawingml/2006/main" name="SU Olivkvist">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Eget2">
  <a:themeElements>
    <a:clrScheme name="Burspråk">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powerpoint-mal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om presentation">
  <a:themeElements>
    <a:clrScheme name="Tom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m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Tom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GET Pär">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öde">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öde">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P förändr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EGET Pär">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öde">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öde">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EGET Pär">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öde">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öde">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4_EGET Pär">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Flöde">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öde">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EGET Pär</Template>
  <TotalTime>2096</TotalTime>
  <Words>1048</Words>
  <Application>Microsoft Office PowerPoint</Application>
  <PresentationFormat>Bildspel på skärmen (4:3)</PresentationFormat>
  <Paragraphs>215</Paragraphs>
  <Slides>33</Slides>
  <Notes>4</Notes>
  <HiddenSlides>0</HiddenSlides>
  <MMClips>0</MMClips>
  <ScaleCrop>false</ScaleCrop>
  <HeadingPairs>
    <vt:vector size="4" baseType="variant">
      <vt:variant>
        <vt:lpstr>Tema</vt:lpstr>
      </vt:variant>
      <vt:variant>
        <vt:i4>14</vt:i4>
      </vt:variant>
      <vt:variant>
        <vt:lpstr>Bildrubriker</vt:lpstr>
      </vt:variant>
      <vt:variant>
        <vt:i4>33</vt:i4>
      </vt:variant>
    </vt:vector>
  </HeadingPairs>
  <TitlesOfParts>
    <vt:vector size="47" baseType="lpstr">
      <vt:lpstr>EGET Pär</vt:lpstr>
      <vt:lpstr>Office-tema</vt:lpstr>
      <vt:lpstr>1_EGET Pär</vt:lpstr>
      <vt:lpstr>OP förändring</vt:lpstr>
      <vt:lpstr>Anpassad formgivning</vt:lpstr>
      <vt:lpstr>2_EGET Pär</vt:lpstr>
      <vt:lpstr>1_Office-tema</vt:lpstr>
      <vt:lpstr>3_EGET Pär</vt:lpstr>
      <vt:lpstr>4_EGET Pär</vt:lpstr>
      <vt:lpstr>SU-tema</vt:lpstr>
      <vt:lpstr>SU Olivkvist</vt:lpstr>
      <vt:lpstr>1_Eget2</vt:lpstr>
      <vt:lpstr>powerpoint-mall</vt:lpstr>
      <vt:lpstr>Tom presentation</vt:lpstr>
      <vt:lpstr>Hur leder man skolan som en organisation?</vt:lpstr>
      <vt:lpstr>PowerPoint-presentation</vt:lpstr>
      <vt:lpstr>Varför uppnår man sällan det man önskar med planerade förändringar?</vt:lpstr>
      <vt:lpstr>Förändring eller förbättring av en verksamhet/skola</vt:lpstr>
      <vt:lpstr>Skolans organisation  – ett meningsskapande system</vt:lpstr>
      <vt:lpstr>Vad menar vi med då med organisation?</vt:lpstr>
      <vt:lpstr>Skolan som organisation: </vt:lpstr>
      <vt:lpstr>Upplevda krav i arbetet. En studie av arbetsmiljön i skola och sjukvård (Bejerot m.fl 2015)</vt:lpstr>
      <vt:lpstr>Inflytande (Bejerot m.fl 2015)</vt:lpstr>
      <vt:lpstr>Stöd (Bejerot m.fl 2015)</vt:lpstr>
      <vt:lpstr>Ledning av en  organisation </vt:lpstr>
      <vt:lpstr>Ledning av en  organisation forts. </vt:lpstr>
      <vt:lpstr>Ledning handlar om att göra förändringar/förbättringar begripliga och meningsfulla…</vt:lpstr>
      <vt:lpstr>Vem/ vilka leder en skola?   </vt:lpstr>
      <vt:lpstr> Projektet: Skolledningens många ansikten  Pär Larsson&amp; Jan Löwstedt  </vt:lpstr>
      <vt:lpstr>Upplevda krav i arbetet – Lärare</vt:lpstr>
      <vt:lpstr>Upplevt inflytande i arbetet – Lärare </vt:lpstr>
      <vt:lpstr>PowerPoint-presentation</vt:lpstr>
      <vt:lpstr>Enkätsvar från lärare vid över- resp. underpresterande skolor</vt:lpstr>
      <vt:lpstr>Det kollegiala stödet på en skola kan vara av olika slag</vt:lpstr>
      <vt:lpstr>Effektvariabler i relation till uppfattning om socialt stöd</vt:lpstr>
      <vt:lpstr>”Mellanledare” vs övriga lärarare</vt:lpstr>
      <vt:lpstr>Ledning av skolan som en organisation </vt:lpstr>
      <vt:lpstr>Tre funderingar…</vt:lpstr>
      <vt:lpstr>Hur leder man skolan som organisation?</vt:lpstr>
      <vt:lpstr>Skolledning </vt:lpstr>
      <vt:lpstr>Hur tänker du?</vt:lpstr>
      <vt:lpstr>Tack för uppmärk-samheten!</vt:lpstr>
      <vt:lpstr>Förstelärarna som meningsgivare</vt:lpstr>
      <vt:lpstr>PowerPoint-presentation</vt:lpstr>
      <vt:lpstr>PowerPoint-presentation</vt:lpstr>
      <vt:lpstr>PowerPoint-presentation</vt:lpstr>
      <vt:lpstr>Det kollegiala stödet i över- respektive underpresterande skolor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 vanliga förändringsstrategier</dc:title>
  <dc:creator>Rasmus</dc:creator>
  <cp:lastModifiedBy>jan löwstedt</cp:lastModifiedBy>
  <cp:revision>165</cp:revision>
  <cp:lastPrinted>2019-02-11T08:10:19Z</cp:lastPrinted>
  <dcterms:created xsi:type="dcterms:W3CDTF">2010-08-15T12:07:32Z</dcterms:created>
  <dcterms:modified xsi:type="dcterms:W3CDTF">2019-02-13T17:48:32Z</dcterms:modified>
</cp:coreProperties>
</file>