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/>
    <p:restoredTop sz="94680"/>
  </p:normalViewPr>
  <p:slideViewPr>
    <p:cSldViewPr snapToGrid="0" snapToObjects="1" showGuides="1">
      <p:cViewPr varScale="1">
        <p:scale>
          <a:sx n="166" d="100"/>
          <a:sy n="166" d="100"/>
        </p:scale>
        <p:origin x="192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FF7653-C24E-C14B-B604-1144C3F5A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331F5CA-3834-D546-BE2D-5A763BBA9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023369-2694-5D48-9470-3ABADFAC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692E0F-8D61-F44D-9B55-C59D62C1A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5AA600-AB70-A24D-A570-59E1E4F1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253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299D28-58D2-D141-887B-3CBDF943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B9239A6-C2E4-104B-95D4-CEC76FA42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90D1CC-69B0-3E4A-A4A2-9E66AC68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F1D7F5-C349-904C-BEC0-8C0E0630F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3D72D8-B5B1-E149-AEBD-202D3DB1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820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355EB04-F2A2-9141-888F-FA0827F82F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2259E7C-6132-7A47-86B2-294ECD31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0616B9-D99E-544A-A778-10F0E893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63901D-BDA0-0D4D-9333-30301B45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D64258-F336-6348-9BB4-FE18ED9DF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087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90417F-A8D0-B74B-803C-F0859A9E8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1AFE2E-8A2D-954E-B280-327F9D775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257EA2-2501-BF47-9CE5-313CDB973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CA3BCE-4275-EE49-BA08-09074582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F9023F5-1176-594E-A38D-FA0AD072F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98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6402AC-87BE-B84F-80AE-B16728BA0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7C98D6B-9504-714D-9C61-1B64209D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F5C66B-BCCB-5B44-ABFB-9AA5350D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5D70BA-1B10-344C-BC77-42CC471D7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2EFEC0-AB1B-6340-92A4-5DDC83C3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63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F99C7-1D38-D64F-891A-A4459835E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A276F1-64D7-2B48-91A9-9F56C4E07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A602663-74B2-324A-8D19-3470BAD4F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5E977B-67A9-E04A-A363-825306AF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A2999-BF95-4344-8026-BB16C5D17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A0414C-44D6-F94D-86CD-47D26DC02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85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3011FF-2A2B-7140-BD85-03D00501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F91EFF-64D1-504E-BF6C-62A558CBD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73CE224-6290-5E48-8A1C-0ED16B5CA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788B6BA-A948-5948-BE90-78981B2C9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6F93E56-6F4B-904A-A1FF-E77FA2781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F64B4D7-2683-724C-882B-7BECDE19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414F85C-114E-5A49-B6A5-6EE9FEC0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0482E14-EEC7-FE43-A509-4166C166B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29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C64009-0513-0340-8749-E4D7B5989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14A7D65-9F45-DA40-84E7-623C19E5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353E9C6-D58A-B64C-84AB-7CC1E09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73CA555-C474-FA41-8D53-8C7989E02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782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36026B1-9D8E-BF43-963D-39933DDC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942291E-153C-8D4C-BE83-91488ED50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92F4C36-F5AB-8D45-919B-38EBA3D6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35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E18D9A-B477-7A47-80EC-E0EE0870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69FB38-CF54-E44E-9541-C0F62C755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966CFE-EBFF-994F-91EB-8D6B0F7DC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9BFE1F1-D51C-924B-9C44-B9423174E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26949A-4BD9-A647-9E0D-DE1DFA3A6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C145E86-0805-A948-8CC6-CCBBC04C6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591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39D8E0-2725-3B49-BC9F-157DB14B9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988AC81-C932-444C-8473-8F05BD520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380809C-8FCD-D04C-A904-11212610F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E50DD4-0CF7-234E-86C8-A74F0B86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1FB567-ADEF-5C4F-B33C-6140BDBA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5393BF-7599-794D-B209-238BE4F02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80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DB127ED-56DD-2446-A78E-218110034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5249C2A-5B13-1847-9366-EF01FA9C6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1B7467-8B31-7845-B918-EA90F35F9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17DA23-1ECC-CD4B-8A4A-21473E6F6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E1375F-A6DB-8C48-951E-1491ACFCD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112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>
            <a:extLst>
              <a:ext uri="{FF2B5EF4-FFF2-40B4-BE49-F238E27FC236}">
                <a16:creationId xmlns:a16="http://schemas.microsoft.com/office/drawing/2014/main" id="{9ED272EA-EAD1-2246-B05B-B2E524E59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5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013000-3507-E54A-9817-2B89FD6D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BFD923-477B-3A46-A303-FA96323DC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404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Håkan Plith</dc:creator>
  <cp:lastModifiedBy>Håkan Plith</cp:lastModifiedBy>
  <cp:revision>4</cp:revision>
  <dcterms:created xsi:type="dcterms:W3CDTF">2019-02-05T12:33:22Z</dcterms:created>
  <dcterms:modified xsi:type="dcterms:W3CDTF">2019-02-05T12:37:03Z</dcterms:modified>
</cp:coreProperties>
</file>